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74" r:id="rId4"/>
    <p:sldId id="354" r:id="rId5"/>
    <p:sldId id="285" r:id="rId6"/>
    <p:sldId id="286" r:id="rId7"/>
    <p:sldId id="358" r:id="rId8"/>
    <p:sldId id="353" r:id="rId9"/>
    <p:sldId id="276" r:id="rId10"/>
    <p:sldId id="265" r:id="rId11"/>
    <p:sldId id="264" r:id="rId12"/>
    <p:sldId id="277" r:id="rId13"/>
    <p:sldId id="266" r:id="rId14"/>
    <p:sldId id="278" r:id="rId15"/>
    <p:sldId id="275" r:id="rId16"/>
    <p:sldId id="355" r:id="rId17"/>
    <p:sldId id="361" r:id="rId18"/>
    <p:sldId id="359" r:id="rId19"/>
    <p:sldId id="356" r:id="rId20"/>
    <p:sldId id="279" r:id="rId21"/>
    <p:sldId id="360" r:id="rId22"/>
    <p:sldId id="289" r:id="rId23"/>
    <p:sldId id="362" r:id="rId24"/>
    <p:sldId id="283" r:id="rId25"/>
    <p:sldId id="35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DD2AD-035B-4A6A-9482-616DA4B75C02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DC6B70-E82B-48EC-8F28-796C68C30F71}">
      <dgm:prSet/>
      <dgm:spPr/>
      <dgm:t>
        <a:bodyPr/>
        <a:lstStyle/>
        <a:p>
          <a:r>
            <a:rPr lang="en-US" dirty="0"/>
            <a:t>Democracy is the best form of government available.</a:t>
          </a:r>
        </a:p>
      </dgm:t>
    </dgm:pt>
    <dgm:pt modelId="{72BA964A-F198-409D-B046-72EEEBB55233}" type="parTrans" cxnId="{CCD0B00E-A877-4111-81A9-514EBAD8AB35}">
      <dgm:prSet/>
      <dgm:spPr/>
      <dgm:t>
        <a:bodyPr/>
        <a:lstStyle/>
        <a:p>
          <a:endParaRPr lang="en-US"/>
        </a:p>
      </dgm:t>
    </dgm:pt>
    <dgm:pt modelId="{1D21308F-BC40-460A-9C54-3253F5DB308F}" type="sibTrans" cxnId="{CCD0B00E-A877-4111-81A9-514EBAD8AB35}">
      <dgm:prSet/>
      <dgm:spPr/>
      <dgm:t>
        <a:bodyPr/>
        <a:lstStyle/>
        <a:p>
          <a:endParaRPr lang="en-US"/>
        </a:p>
      </dgm:t>
    </dgm:pt>
    <dgm:pt modelId="{45CAFD4D-53B8-4945-9601-977DD18D311E}">
      <dgm:prSet/>
      <dgm:spPr/>
      <dgm:t>
        <a:bodyPr/>
        <a:lstStyle/>
        <a:p>
          <a:r>
            <a:rPr lang="en-US" dirty="0"/>
            <a:t>Pluralist publics with divergent conceptions of a good life</a:t>
          </a:r>
        </a:p>
      </dgm:t>
    </dgm:pt>
    <dgm:pt modelId="{F51D4B5D-1DD0-4D11-9C2A-5FBF1E7C9523}" type="parTrans" cxnId="{46742079-422A-4223-B829-9506CE32AC8A}">
      <dgm:prSet/>
      <dgm:spPr/>
      <dgm:t>
        <a:bodyPr/>
        <a:lstStyle/>
        <a:p>
          <a:endParaRPr lang="en-US"/>
        </a:p>
      </dgm:t>
    </dgm:pt>
    <dgm:pt modelId="{A7E04479-75D3-4ADA-878C-2847020923A5}" type="sibTrans" cxnId="{46742079-422A-4223-B829-9506CE32AC8A}">
      <dgm:prSet/>
      <dgm:spPr/>
      <dgm:t>
        <a:bodyPr/>
        <a:lstStyle/>
        <a:p>
          <a:endParaRPr lang="en-US"/>
        </a:p>
      </dgm:t>
    </dgm:pt>
    <dgm:pt modelId="{C63E0A13-D286-4635-9D73-CBE05F111F6C}">
      <dgm:prSet/>
      <dgm:spPr/>
      <dgm:t>
        <a:bodyPr/>
        <a:lstStyle/>
        <a:p>
          <a:r>
            <a:rPr lang="en-US" dirty="0"/>
            <a:t>Open debate, recall essential</a:t>
          </a:r>
        </a:p>
      </dgm:t>
    </dgm:pt>
    <dgm:pt modelId="{BB8DD303-208F-490A-B610-F065C50065AF}" type="parTrans" cxnId="{DB98C31E-9834-4497-9FF5-743FB43C1204}">
      <dgm:prSet/>
      <dgm:spPr/>
      <dgm:t>
        <a:bodyPr/>
        <a:lstStyle/>
        <a:p>
          <a:endParaRPr lang="en-US"/>
        </a:p>
      </dgm:t>
    </dgm:pt>
    <dgm:pt modelId="{617CCF04-A1A7-41FE-BFDD-2CDFE77FE6D8}" type="sibTrans" cxnId="{DB98C31E-9834-4497-9FF5-743FB43C1204}">
      <dgm:prSet/>
      <dgm:spPr/>
      <dgm:t>
        <a:bodyPr/>
        <a:lstStyle/>
        <a:p>
          <a:endParaRPr lang="en-US"/>
        </a:p>
      </dgm:t>
    </dgm:pt>
    <dgm:pt modelId="{3067EFB6-C954-41A6-9367-D11DDB4B87CE}">
      <dgm:prSet/>
      <dgm:spPr/>
      <dgm:t>
        <a:bodyPr/>
        <a:lstStyle/>
        <a:p>
          <a:r>
            <a:rPr lang="en-US" dirty="0"/>
            <a:t>Science is the best source of empirical knowledge available.</a:t>
          </a:r>
        </a:p>
      </dgm:t>
    </dgm:pt>
    <dgm:pt modelId="{84480970-E44E-4E97-B909-B3DE22732AA9}" type="parTrans" cxnId="{A478B46D-9D70-403B-8B31-F1FEF920FAFF}">
      <dgm:prSet/>
      <dgm:spPr/>
      <dgm:t>
        <a:bodyPr/>
        <a:lstStyle/>
        <a:p>
          <a:endParaRPr lang="en-US"/>
        </a:p>
      </dgm:t>
    </dgm:pt>
    <dgm:pt modelId="{6276D7C3-0BED-45AB-BE38-EB27B1D791CE}" type="sibTrans" cxnId="{A478B46D-9D70-403B-8B31-F1FEF920FAFF}">
      <dgm:prSet/>
      <dgm:spPr/>
      <dgm:t>
        <a:bodyPr/>
        <a:lstStyle/>
        <a:p>
          <a:endParaRPr lang="en-US"/>
        </a:p>
      </dgm:t>
    </dgm:pt>
    <dgm:pt modelId="{DA819002-1FEA-42B4-A149-8472938A45B4}">
      <dgm:prSet/>
      <dgm:spPr/>
      <dgm:t>
        <a:bodyPr/>
        <a:lstStyle/>
        <a:p>
          <a:r>
            <a:rPr lang="en-US" dirty="0"/>
            <a:t>Not a source of permanent truths</a:t>
          </a:r>
        </a:p>
      </dgm:t>
    </dgm:pt>
    <dgm:pt modelId="{6D8F5DD7-B26A-49E9-9E7A-0A095CF7AE6A}" type="parTrans" cxnId="{E33DCEEF-0BC4-402E-B834-3BB1B27C45ED}">
      <dgm:prSet/>
      <dgm:spPr/>
      <dgm:t>
        <a:bodyPr/>
        <a:lstStyle/>
        <a:p>
          <a:endParaRPr lang="en-US"/>
        </a:p>
      </dgm:t>
    </dgm:pt>
    <dgm:pt modelId="{82C31BB6-24B0-422B-AA93-CC986293358B}" type="sibTrans" cxnId="{E33DCEEF-0BC4-402E-B834-3BB1B27C45ED}">
      <dgm:prSet/>
      <dgm:spPr/>
      <dgm:t>
        <a:bodyPr/>
        <a:lstStyle/>
        <a:p>
          <a:endParaRPr lang="en-US"/>
        </a:p>
      </dgm:t>
    </dgm:pt>
    <dgm:pt modelId="{8674BD39-1CC9-4B92-8C85-906F852847E7}">
      <dgm:prSet/>
      <dgm:spPr/>
      <dgm:t>
        <a:bodyPr/>
        <a:lstStyle/>
        <a:p>
          <a:r>
            <a:rPr lang="en-US" dirty="0"/>
            <a:t>A human practice, a social practice</a:t>
          </a:r>
        </a:p>
      </dgm:t>
    </dgm:pt>
    <dgm:pt modelId="{472044E2-6DE2-4A19-824A-4EDE101BA247}" type="parTrans" cxnId="{C0596509-BF65-44BE-80DC-113C26EA645A}">
      <dgm:prSet/>
      <dgm:spPr/>
      <dgm:t>
        <a:bodyPr/>
        <a:lstStyle/>
        <a:p>
          <a:endParaRPr lang="en-US"/>
        </a:p>
      </dgm:t>
    </dgm:pt>
    <dgm:pt modelId="{C0782B7E-084B-4710-BBC9-B753FDC12E10}" type="sibTrans" cxnId="{C0596509-BF65-44BE-80DC-113C26EA645A}">
      <dgm:prSet/>
      <dgm:spPr/>
      <dgm:t>
        <a:bodyPr/>
        <a:lstStyle/>
        <a:p>
          <a:endParaRPr lang="en-US"/>
        </a:p>
      </dgm:t>
    </dgm:pt>
    <dgm:pt modelId="{875FAADE-46CA-4581-BB35-F0D0EEB327F1}">
      <dgm:prSet/>
      <dgm:spPr/>
      <dgm:t>
        <a:bodyPr/>
        <a:lstStyle/>
        <a:p>
          <a:r>
            <a:rPr lang="en-US" dirty="0"/>
            <a:t>Importantly value-laden</a:t>
          </a:r>
        </a:p>
      </dgm:t>
    </dgm:pt>
    <dgm:pt modelId="{C84196A5-212B-4A9E-885A-30AC7FD2309F}" type="parTrans" cxnId="{A3949282-4634-4131-BFC4-3BCD00007EE2}">
      <dgm:prSet/>
      <dgm:spPr/>
      <dgm:t>
        <a:bodyPr/>
        <a:lstStyle/>
        <a:p>
          <a:endParaRPr lang="en-US"/>
        </a:p>
      </dgm:t>
    </dgm:pt>
    <dgm:pt modelId="{5D649C4F-D9AB-4CD3-BE48-6CFCA9847549}" type="sibTrans" cxnId="{A3949282-4634-4131-BFC4-3BCD00007EE2}">
      <dgm:prSet/>
      <dgm:spPr/>
      <dgm:t>
        <a:bodyPr/>
        <a:lstStyle/>
        <a:p>
          <a:endParaRPr lang="en-US"/>
        </a:p>
      </dgm:t>
    </dgm:pt>
    <dgm:pt modelId="{521C68EA-415C-844A-B75B-3D53A66F130E}">
      <dgm:prSet/>
      <dgm:spPr/>
      <dgm:t>
        <a:bodyPr/>
        <a:lstStyle/>
        <a:p>
          <a:r>
            <a:rPr lang="en-US" dirty="0"/>
            <a:t>Contested, legitimated power</a:t>
          </a:r>
        </a:p>
      </dgm:t>
    </dgm:pt>
    <dgm:pt modelId="{5B0FF146-E92F-C849-AC9B-7BEF54B4994E}" type="parTrans" cxnId="{70A9AFC8-C2D7-FA45-8C43-99C6B1A7AF76}">
      <dgm:prSet/>
      <dgm:spPr/>
    </dgm:pt>
    <dgm:pt modelId="{A93718B3-27DB-994F-BA6A-050854D351EC}" type="sibTrans" cxnId="{70A9AFC8-C2D7-FA45-8C43-99C6B1A7AF76}">
      <dgm:prSet/>
      <dgm:spPr/>
    </dgm:pt>
    <dgm:pt modelId="{DAD9124E-1C51-C44D-8FBA-A26D72A3B27C}" type="pres">
      <dgm:prSet presAssocID="{D79DD2AD-035B-4A6A-9482-616DA4B75C02}" presName="Name0" presStyleCnt="0">
        <dgm:presLayoutVars>
          <dgm:dir/>
          <dgm:animLvl val="lvl"/>
          <dgm:resizeHandles val="exact"/>
        </dgm:presLayoutVars>
      </dgm:prSet>
      <dgm:spPr/>
    </dgm:pt>
    <dgm:pt modelId="{C357C4C0-ACF2-0D40-8D74-3249A88EBD3C}" type="pres">
      <dgm:prSet presAssocID="{36DC6B70-E82B-48EC-8F28-796C68C30F71}" presName="composite" presStyleCnt="0"/>
      <dgm:spPr/>
    </dgm:pt>
    <dgm:pt modelId="{C3445D2F-786D-4F4B-AFC2-504FF09CD521}" type="pres">
      <dgm:prSet presAssocID="{36DC6B70-E82B-48EC-8F28-796C68C30F7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7367426-6408-5F4A-8415-3C9821F50E5C}" type="pres">
      <dgm:prSet presAssocID="{36DC6B70-E82B-48EC-8F28-796C68C30F71}" presName="desTx" presStyleLbl="alignAccFollowNode1" presStyleIdx="0" presStyleCnt="2">
        <dgm:presLayoutVars>
          <dgm:bulletEnabled val="1"/>
        </dgm:presLayoutVars>
      </dgm:prSet>
      <dgm:spPr/>
    </dgm:pt>
    <dgm:pt modelId="{0C33E119-CE0F-C34A-BFDE-05FCFBC922EE}" type="pres">
      <dgm:prSet presAssocID="{1D21308F-BC40-460A-9C54-3253F5DB308F}" presName="space" presStyleCnt="0"/>
      <dgm:spPr/>
    </dgm:pt>
    <dgm:pt modelId="{115DB361-EC17-ED47-9857-4DCF05137B3D}" type="pres">
      <dgm:prSet presAssocID="{3067EFB6-C954-41A6-9367-D11DDB4B87CE}" presName="composite" presStyleCnt="0"/>
      <dgm:spPr/>
    </dgm:pt>
    <dgm:pt modelId="{F73C04D8-3039-DC43-B7DD-A6A484BECDF0}" type="pres">
      <dgm:prSet presAssocID="{3067EFB6-C954-41A6-9367-D11DDB4B87C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C2EA203-8988-D946-89BC-BDCFB0BC6E5B}" type="pres">
      <dgm:prSet presAssocID="{3067EFB6-C954-41A6-9367-D11DDB4B87C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6DF7300-98F6-1347-87CD-10044B36E452}" type="presOf" srcId="{DA819002-1FEA-42B4-A149-8472938A45B4}" destId="{0C2EA203-8988-D946-89BC-BDCFB0BC6E5B}" srcOrd="0" destOrd="0" presId="urn:microsoft.com/office/officeart/2005/8/layout/hList1"/>
    <dgm:cxn modelId="{C0596509-BF65-44BE-80DC-113C26EA645A}" srcId="{3067EFB6-C954-41A6-9367-D11DDB4B87CE}" destId="{8674BD39-1CC9-4B92-8C85-906F852847E7}" srcOrd="1" destOrd="0" parTransId="{472044E2-6DE2-4A19-824A-4EDE101BA247}" sibTransId="{C0782B7E-084B-4710-BBC9-B753FDC12E10}"/>
    <dgm:cxn modelId="{27A2D70D-BD68-BF4E-BC03-F7F58024170E}" type="presOf" srcId="{45CAFD4D-53B8-4945-9601-977DD18D311E}" destId="{67367426-6408-5F4A-8415-3C9821F50E5C}" srcOrd="0" destOrd="0" presId="urn:microsoft.com/office/officeart/2005/8/layout/hList1"/>
    <dgm:cxn modelId="{CCD0B00E-A877-4111-81A9-514EBAD8AB35}" srcId="{D79DD2AD-035B-4A6A-9482-616DA4B75C02}" destId="{36DC6B70-E82B-48EC-8F28-796C68C30F71}" srcOrd="0" destOrd="0" parTransId="{72BA964A-F198-409D-B046-72EEEBB55233}" sibTransId="{1D21308F-BC40-460A-9C54-3253F5DB308F}"/>
    <dgm:cxn modelId="{DB98C31E-9834-4497-9FF5-743FB43C1204}" srcId="{36DC6B70-E82B-48EC-8F28-796C68C30F71}" destId="{C63E0A13-D286-4635-9D73-CBE05F111F6C}" srcOrd="2" destOrd="0" parTransId="{BB8DD303-208F-490A-B610-F065C50065AF}" sibTransId="{617CCF04-A1A7-41FE-BFDD-2CDFE77FE6D8}"/>
    <dgm:cxn modelId="{F2ADA95F-77D1-6344-91EF-DB436F7FBBE0}" type="presOf" srcId="{875FAADE-46CA-4581-BB35-F0D0EEB327F1}" destId="{0C2EA203-8988-D946-89BC-BDCFB0BC6E5B}" srcOrd="0" destOrd="2" presId="urn:microsoft.com/office/officeart/2005/8/layout/hList1"/>
    <dgm:cxn modelId="{A478B46D-9D70-403B-8B31-F1FEF920FAFF}" srcId="{D79DD2AD-035B-4A6A-9482-616DA4B75C02}" destId="{3067EFB6-C954-41A6-9367-D11DDB4B87CE}" srcOrd="1" destOrd="0" parTransId="{84480970-E44E-4E97-B909-B3DE22732AA9}" sibTransId="{6276D7C3-0BED-45AB-BE38-EB27B1D791CE}"/>
    <dgm:cxn modelId="{46742079-422A-4223-B829-9506CE32AC8A}" srcId="{36DC6B70-E82B-48EC-8F28-796C68C30F71}" destId="{45CAFD4D-53B8-4945-9601-977DD18D311E}" srcOrd="0" destOrd="0" parTransId="{F51D4B5D-1DD0-4D11-9C2A-5FBF1E7C9523}" sibTransId="{A7E04479-75D3-4ADA-878C-2847020923A5}"/>
    <dgm:cxn modelId="{A3949282-4634-4131-BFC4-3BCD00007EE2}" srcId="{3067EFB6-C954-41A6-9367-D11DDB4B87CE}" destId="{875FAADE-46CA-4581-BB35-F0D0EEB327F1}" srcOrd="2" destOrd="0" parTransId="{C84196A5-212B-4A9E-885A-30AC7FD2309F}" sibTransId="{5D649C4F-D9AB-4CD3-BE48-6CFCA9847549}"/>
    <dgm:cxn modelId="{ABB8D5A1-71F7-FF44-868B-ACD15E611B00}" type="presOf" srcId="{3067EFB6-C954-41A6-9367-D11DDB4B87CE}" destId="{F73C04D8-3039-DC43-B7DD-A6A484BECDF0}" srcOrd="0" destOrd="0" presId="urn:microsoft.com/office/officeart/2005/8/layout/hList1"/>
    <dgm:cxn modelId="{6DF208AC-5FBE-7A4A-B744-30C542475E49}" type="presOf" srcId="{521C68EA-415C-844A-B75B-3D53A66F130E}" destId="{67367426-6408-5F4A-8415-3C9821F50E5C}" srcOrd="0" destOrd="1" presId="urn:microsoft.com/office/officeart/2005/8/layout/hList1"/>
    <dgm:cxn modelId="{214FAFBA-2EAE-3946-82BD-8B6B67B22ED8}" type="presOf" srcId="{36DC6B70-E82B-48EC-8F28-796C68C30F71}" destId="{C3445D2F-786D-4F4B-AFC2-504FF09CD521}" srcOrd="0" destOrd="0" presId="urn:microsoft.com/office/officeart/2005/8/layout/hList1"/>
    <dgm:cxn modelId="{70A9AFC8-C2D7-FA45-8C43-99C6B1A7AF76}" srcId="{36DC6B70-E82B-48EC-8F28-796C68C30F71}" destId="{521C68EA-415C-844A-B75B-3D53A66F130E}" srcOrd="1" destOrd="0" parTransId="{5B0FF146-E92F-C849-AC9B-7BEF54B4994E}" sibTransId="{A93718B3-27DB-994F-BA6A-050854D351EC}"/>
    <dgm:cxn modelId="{5A2C52CB-9372-F74B-ADB9-467F7EE31B85}" type="presOf" srcId="{C63E0A13-D286-4635-9D73-CBE05F111F6C}" destId="{67367426-6408-5F4A-8415-3C9821F50E5C}" srcOrd="0" destOrd="2" presId="urn:microsoft.com/office/officeart/2005/8/layout/hList1"/>
    <dgm:cxn modelId="{665590CE-B031-4240-95EC-41653538CDCD}" type="presOf" srcId="{D79DD2AD-035B-4A6A-9482-616DA4B75C02}" destId="{DAD9124E-1C51-C44D-8FBA-A26D72A3B27C}" srcOrd="0" destOrd="0" presId="urn:microsoft.com/office/officeart/2005/8/layout/hList1"/>
    <dgm:cxn modelId="{211C0DD4-8321-0444-9115-3000FBE32D5A}" type="presOf" srcId="{8674BD39-1CC9-4B92-8C85-906F852847E7}" destId="{0C2EA203-8988-D946-89BC-BDCFB0BC6E5B}" srcOrd="0" destOrd="1" presId="urn:microsoft.com/office/officeart/2005/8/layout/hList1"/>
    <dgm:cxn modelId="{E33DCEEF-0BC4-402E-B834-3BB1B27C45ED}" srcId="{3067EFB6-C954-41A6-9367-D11DDB4B87CE}" destId="{DA819002-1FEA-42B4-A149-8472938A45B4}" srcOrd="0" destOrd="0" parTransId="{6D8F5DD7-B26A-49E9-9E7A-0A095CF7AE6A}" sibTransId="{82C31BB6-24B0-422B-AA93-CC986293358B}"/>
    <dgm:cxn modelId="{C75D4FEE-FC83-FE4A-9875-5FD7ADC87761}" type="presParOf" srcId="{DAD9124E-1C51-C44D-8FBA-A26D72A3B27C}" destId="{C357C4C0-ACF2-0D40-8D74-3249A88EBD3C}" srcOrd="0" destOrd="0" presId="urn:microsoft.com/office/officeart/2005/8/layout/hList1"/>
    <dgm:cxn modelId="{C2D32826-BCBF-CB48-BD9C-42CEF6D07035}" type="presParOf" srcId="{C357C4C0-ACF2-0D40-8D74-3249A88EBD3C}" destId="{C3445D2F-786D-4F4B-AFC2-504FF09CD521}" srcOrd="0" destOrd="0" presId="urn:microsoft.com/office/officeart/2005/8/layout/hList1"/>
    <dgm:cxn modelId="{4A40EA5D-E53E-5B47-BE52-72E72CBA10EE}" type="presParOf" srcId="{C357C4C0-ACF2-0D40-8D74-3249A88EBD3C}" destId="{67367426-6408-5F4A-8415-3C9821F50E5C}" srcOrd="1" destOrd="0" presId="urn:microsoft.com/office/officeart/2005/8/layout/hList1"/>
    <dgm:cxn modelId="{A3DA18FA-A0F0-F647-9437-0C14C791CB04}" type="presParOf" srcId="{DAD9124E-1C51-C44D-8FBA-A26D72A3B27C}" destId="{0C33E119-CE0F-C34A-BFDE-05FCFBC922EE}" srcOrd="1" destOrd="0" presId="urn:microsoft.com/office/officeart/2005/8/layout/hList1"/>
    <dgm:cxn modelId="{F4CB8300-814D-A84E-A68C-51265C2EC333}" type="presParOf" srcId="{DAD9124E-1C51-C44D-8FBA-A26D72A3B27C}" destId="{115DB361-EC17-ED47-9857-4DCF05137B3D}" srcOrd="2" destOrd="0" presId="urn:microsoft.com/office/officeart/2005/8/layout/hList1"/>
    <dgm:cxn modelId="{E1A05041-D210-5D40-AF17-F1737756235C}" type="presParOf" srcId="{115DB361-EC17-ED47-9857-4DCF05137B3D}" destId="{F73C04D8-3039-DC43-B7DD-A6A484BECDF0}" srcOrd="0" destOrd="0" presId="urn:microsoft.com/office/officeart/2005/8/layout/hList1"/>
    <dgm:cxn modelId="{414F5725-5ACC-B84E-BD66-0215E2E857EE}" type="presParOf" srcId="{115DB361-EC17-ED47-9857-4DCF05137B3D}" destId="{0C2EA203-8988-D946-89BC-BDCFB0BC6E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C7B36-1D8D-49BC-834D-65277DC5AB5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3C6906D-7AFE-46AA-A798-509D8D946E84}">
      <dgm:prSet/>
      <dgm:spPr/>
      <dgm:t>
        <a:bodyPr/>
        <a:lstStyle/>
        <a:p>
          <a:r>
            <a:rPr lang="en-US" dirty="0"/>
            <a:t>Scientific fraud</a:t>
          </a:r>
        </a:p>
      </dgm:t>
    </dgm:pt>
    <dgm:pt modelId="{D4EF4AAA-DB32-4D32-8707-99B25B3171C7}" type="parTrans" cxnId="{D3F24058-C877-4BF0-979C-365967C068E6}">
      <dgm:prSet/>
      <dgm:spPr/>
      <dgm:t>
        <a:bodyPr/>
        <a:lstStyle/>
        <a:p>
          <a:endParaRPr lang="en-US"/>
        </a:p>
      </dgm:t>
    </dgm:pt>
    <dgm:pt modelId="{6E6526E1-C426-4BFC-A4CC-0796B5E116AA}" type="sibTrans" cxnId="{D3F24058-C877-4BF0-979C-365967C068E6}">
      <dgm:prSet/>
      <dgm:spPr/>
      <dgm:t>
        <a:bodyPr/>
        <a:lstStyle/>
        <a:p>
          <a:endParaRPr lang="en-US"/>
        </a:p>
      </dgm:t>
    </dgm:pt>
    <dgm:pt modelId="{792567C4-544D-4B21-8AEE-651FFF361592}">
      <dgm:prSet/>
      <dgm:spPr/>
      <dgm:t>
        <a:bodyPr/>
        <a:lstStyle/>
        <a:p>
          <a:r>
            <a:rPr lang="en-US" dirty="0"/>
            <a:t>Failures to engage with criticisms and new approaches</a:t>
          </a:r>
        </a:p>
      </dgm:t>
    </dgm:pt>
    <dgm:pt modelId="{4B118900-07F6-4A80-A39E-EF44B2EDE153}" type="parTrans" cxnId="{4647FAB0-F677-4D0A-BDCD-819A6BC8252D}">
      <dgm:prSet/>
      <dgm:spPr/>
      <dgm:t>
        <a:bodyPr/>
        <a:lstStyle/>
        <a:p>
          <a:endParaRPr lang="en-US"/>
        </a:p>
      </dgm:t>
    </dgm:pt>
    <dgm:pt modelId="{68AD0383-47B8-46F0-9508-EC0346108169}" type="sibTrans" cxnId="{4647FAB0-F677-4D0A-BDCD-819A6BC8252D}">
      <dgm:prSet/>
      <dgm:spPr/>
      <dgm:t>
        <a:bodyPr/>
        <a:lstStyle/>
        <a:p>
          <a:endParaRPr lang="en-US"/>
        </a:p>
      </dgm:t>
    </dgm:pt>
    <dgm:pt modelId="{10A36C13-EE52-47A9-B313-6C12AD96715F}">
      <dgm:prSet/>
      <dgm:spPr/>
      <dgm:t>
        <a:bodyPr/>
        <a:lstStyle/>
        <a:p>
          <a:r>
            <a:rPr lang="en-US" dirty="0"/>
            <a:t>Hype and overpromising</a:t>
          </a:r>
        </a:p>
      </dgm:t>
    </dgm:pt>
    <dgm:pt modelId="{825B76F0-2428-4787-A7E5-175919A7D2AC}" type="parTrans" cxnId="{AA1119E7-E90E-4CD1-AD6B-3B6A2A8B33EC}">
      <dgm:prSet/>
      <dgm:spPr/>
      <dgm:t>
        <a:bodyPr/>
        <a:lstStyle/>
        <a:p>
          <a:endParaRPr lang="en-US"/>
        </a:p>
      </dgm:t>
    </dgm:pt>
    <dgm:pt modelId="{7A16219E-793C-41C8-9BE9-CE0C3C09996A}" type="sibTrans" cxnId="{AA1119E7-E90E-4CD1-AD6B-3B6A2A8B33EC}">
      <dgm:prSet/>
      <dgm:spPr/>
      <dgm:t>
        <a:bodyPr/>
        <a:lstStyle/>
        <a:p>
          <a:endParaRPr lang="en-US"/>
        </a:p>
      </dgm:t>
    </dgm:pt>
    <dgm:pt modelId="{6E449BBA-D57D-429A-AE04-6E6C5A00CA39}">
      <dgm:prSet/>
      <dgm:spPr/>
      <dgm:t>
        <a:bodyPr/>
        <a:lstStyle/>
        <a:p>
          <a:r>
            <a:rPr lang="en-US" dirty="0"/>
            <a:t>Commercialized science, bending science</a:t>
          </a:r>
        </a:p>
      </dgm:t>
    </dgm:pt>
    <dgm:pt modelId="{2BEFF349-A81D-4B82-B34E-5340ED8227A4}" type="parTrans" cxnId="{AE905B7E-E7A5-4F99-AD06-E329BA4A8F8D}">
      <dgm:prSet/>
      <dgm:spPr/>
      <dgm:t>
        <a:bodyPr/>
        <a:lstStyle/>
        <a:p>
          <a:endParaRPr lang="en-US"/>
        </a:p>
      </dgm:t>
    </dgm:pt>
    <dgm:pt modelId="{6DA4F915-36EF-490B-8F86-222B4D1E231F}" type="sibTrans" cxnId="{AE905B7E-E7A5-4F99-AD06-E329BA4A8F8D}">
      <dgm:prSet/>
      <dgm:spPr/>
      <dgm:t>
        <a:bodyPr/>
        <a:lstStyle/>
        <a:p>
          <a:endParaRPr lang="en-US"/>
        </a:p>
      </dgm:t>
    </dgm:pt>
    <dgm:pt modelId="{88B36304-ED96-4402-9D54-009F121083F7}">
      <dgm:prSet/>
      <dgm:spPr/>
      <dgm:t>
        <a:bodyPr/>
        <a:lstStyle/>
        <a:p>
          <a:r>
            <a:rPr lang="en-US" dirty="0"/>
            <a:t>History of minority abuse by scientists </a:t>
          </a:r>
        </a:p>
      </dgm:t>
    </dgm:pt>
    <dgm:pt modelId="{0B03DE36-292B-4053-9305-2A44190122E5}" type="parTrans" cxnId="{D40B025C-FF6F-46D6-85A8-4813B19D203F}">
      <dgm:prSet/>
      <dgm:spPr/>
      <dgm:t>
        <a:bodyPr/>
        <a:lstStyle/>
        <a:p>
          <a:endParaRPr lang="en-US"/>
        </a:p>
      </dgm:t>
    </dgm:pt>
    <dgm:pt modelId="{D3255AF3-2965-419B-899C-EBCEF2901085}" type="sibTrans" cxnId="{D40B025C-FF6F-46D6-85A8-4813B19D203F}">
      <dgm:prSet/>
      <dgm:spPr/>
      <dgm:t>
        <a:bodyPr/>
        <a:lstStyle/>
        <a:p>
          <a:endParaRPr lang="en-US"/>
        </a:p>
      </dgm:t>
    </dgm:pt>
    <dgm:pt modelId="{31DA9161-7096-0D4C-AE98-6756D9BD77E1}" type="pres">
      <dgm:prSet presAssocID="{A3CC7B36-1D8D-49BC-834D-65277DC5AB55}" presName="Name0" presStyleCnt="0">
        <dgm:presLayoutVars>
          <dgm:dir/>
          <dgm:animLvl val="lvl"/>
          <dgm:resizeHandles val="exact"/>
        </dgm:presLayoutVars>
      </dgm:prSet>
      <dgm:spPr/>
    </dgm:pt>
    <dgm:pt modelId="{74E29316-F988-CD4E-939C-CBAED5CA1C0E}" type="pres">
      <dgm:prSet presAssocID="{13C6906D-7AFE-46AA-A798-509D8D946E84}" presName="linNode" presStyleCnt="0"/>
      <dgm:spPr/>
    </dgm:pt>
    <dgm:pt modelId="{044D93D0-21FD-6845-A653-A0782046A157}" type="pres">
      <dgm:prSet presAssocID="{13C6906D-7AFE-46AA-A798-509D8D946E8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EA7C07B-D628-124F-917B-92C89BA6240F}" type="pres">
      <dgm:prSet presAssocID="{6E6526E1-C426-4BFC-A4CC-0796B5E116AA}" presName="sp" presStyleCnt="0"/>
      <dgm:spPr/>
    </dgm:pt>
    <dgm:pt modelId="{75C570B3-D056-B448-B332-CCB9C2DB5354}" type="pres">
      <dgm:prSet presAssocID="{792567C4-544D-4B21-8AEE-651FFF361592}" presName="linNode" presStyleCnt="0"/>
      <dgm:spPr/>
    </dgm:pt>
    <dgm:pt modelId="{9C0CBD78-1539-1446-8A11-6DEE7AD99AE5}" type="pres">
      <dgm:prSet presAssocID="{792567C4-544D-4B21-8AEE-651FFF36159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32234F7-BD54-2247-81DF-EBDB4200C77F}" type="pres">
      <dgm:prSet presAssocID="{68AD0383-47B8-46F0-9508-EC0346108169}" presName="sp" presStyleCnt="0"/>
      <dgm:spPr/>
    </dgm:pt>
    <dgm:pt modelId="{CE27EBA6-EF62-8D47-ACB1-1735485103DA}" type="pres">
      <dgm:prSet presAssocID="{10A36C13-EE52-47A9-B313-6C12AD96715F}" presName="linNode" presStyleCnt="0"/>
      <dgm:spPr/>
    </dgm:pt>
    <dgm:pt modelId="{3D03279D-09B2-C84C-AA25-CF33A0A8C3D1}" type="pres">
      <dgm:prSet presAssocID="{10A36C13-EE52-47A9-B313-6C12AD96715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245AC6A-5EF2-A34A-ABAC-98BA20218B17}" type="pres">
      <dgm:prSet presAssocID="{7A16219E-793C-41C8-9BE9-CE0C3C09996A}" presName="sp" presStyleCnt="0"/>
      <dgm:spPr/>
    </dgm:pt>
    <dgm:pt modelId="{69845E64-A8C1-2F4E-B156-F5F3E860637D}" type="pres">
      <dgm:prSet presAssocID="{6E449BBA-D57D-429A-AE04-6E6C5A00CA39}" presName="linNode" presStyleCnt="0"/>
      <dgm:spPr/>
    </dgm:pt>
    <dgm:pt modelId="{CF1B03D1-B92D-BE42-A108-C69A842DE85F}" type="pres">
      <dgm:prSet presAssocID="{6E449BBA-D57D-429A-AE04-6E6C5A00CA3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1C089DF-2315-BD4C-BD64-FE033FCEFD8B}" type="pres">
      <dgm:prSet presAssocID="{6DA4F915-36EF-490B-8F86-222B4D1E231F}" presName="sp" presStyleCnt="0"/>
      <dgm:spPr/>
    </dgm:pt>
    <dgm:pt modelId="{B2179362-A2E2-8245-8903-005F5644D264}" type="pres">
      <dgm:prSet presAssocID="{88B36304-ED96-4402-9D54-009F121083F7}" presName="linNode" presStyleCnt="0"/>
      <dgm:spPr/>
    </dgm:pt>
    <dgm:pt modelId="{7BB9F945-AD8A-F244-A3A4-E403B6809685}" type="pres">
      <dgm:prSet presAssocID="{88B36304-ED96-4402-9D54-009F121083F7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CD3D9700-7A2F-6B46-8FB3-F1A4CAA5176A}" type="presOf" srcId="{A3CC7B36-1D8D-49BC-834D-65277DC5AB55}" destId="{31DA9161-7096-0D4C-AE98-6756D9BD77E1}" srcOrd="0" destOrd="0" presId="urn:microsoft.com/office/officeart/2005/8/layout/vList5"/>
    <dgm:cxn modelId="{1FB40D45-6FDF-BD4B-A83B-4A979127765A}" type="presOf" srcId="{6E449BBA-D57D-429A-AE04-6E6C5A00CA39}" destId="{CF1B03D1-B92D-BE42-A108-C69A842DE85F}" srcOrd="0" destOrd="0" presId="urn:microsoft.com/office/officeart/2005/8/layout/vList5"/>
    <dgm:cxn modelId="{D3F24058-C877-4BF0-979C-365967C068E6}" srcId="{A3CC7B36-1D8D-49BC-834D-65277DC5AB55}" destId="{13C6906D-7AFE-46AA-A798-509D8D946E84}" srcOrd="0" destOrd="0" parTransId="{D4EF4AAA-DB32-4D32-8707-99B25B3171C7}" sibTransId="{6E6526E1-C426-4BFC-A4CC-0796B5E116AA}"/>
    <dgm:cxn modelId="{D40B025C-FF6F-46D6-85A8-4813B19D203F}" srcId="{A3CC7B36-1D8D-49BC-834D-65277DC5AB55}" destId="{88B36304-ED96-4402-9D54-009F121083F7}" srcOrd="4" destOrd="0" parTransId="{0B03DE36-292B-4053-9305-2A44190122E5}" sibTransId="{D3255AF3-2965-419B-899C-EBCEF2901085}"/>
    <dgm:cxn modelId="{2572B565-A70F-3C43-8DCA-A44325916439}" type="presOf" srcId="{13C6906D-7AFE-46AA-A798-509D8D946E84}" destId="{044D93D0-21FD-6845-A653-A0782046A157}" srcOrd="0" destOrd="0" presId="urn:microsoft.com/office/officeart/2005/8/layout/vList5"/>
    <dgm:cxn modelId="{AE905B7E-E7A5-4F99-AD06-E329BA4A8F8D}" srcId="{A3CC7B36-1D8D-49BC-834D-65277DC5AB55}" destId="{6E449BBA-D57D-429A-AE04-6E6C5A00CA39}" srcOrd="3" destOrd="0" parTransId="{2BEFF349-A81D-4B82-B34E-5340ED8227A4}" sibTransId="{6DA4F915-36EF-490B-8F86-222B4D1E231F}"/>
    <dgm:cxn modelId="{E68A7EAC-2680-7E42-B21A-4538ADFF062B}" type="presOf" srcId="{792567C4-544D-4B21-8AEE-651FFF361592}" destId="{9C0CBD78-1539-1446-8A11-6DEE7AD99AE5}" srcOrd="0" destOrd="0" presId="urn:microsoft.com/office/officeart/2005/8/layout/vList5"/>
    <dgm:cxn modelId="{4647FAB0-F677-4D0A-BDCD-819A6BC8252D}" srcId="{A3CC7B36-1D8D-49BC-834D-65277DC5AB55}" destId="{792567C4-544D-4B21-8AEE-651FFF361592}" srcOrd="1" destOrd="0" parTransId="{4B118900-07F6-4A80-A39E-EF44B2EDE153}" sibTransId="{68AD0383-47B8-46F0-9508-EC0346108169}"/>
    <dgm:cxn modelId="{BA0DE4C1-FBFC-9A4C-B2B8-5C0AAF72E00E}" type="presOf" srcId="{10A36C13-EE52-47A9-B313-6C12AD96715F}" destId="{3D03279D-09B2-C84C-AA25-CF33A0A8C3D1}" srcOrd="0" destOrd="0" presId="urn:microsoft.com/office/officeart/2005/8/layout/vList5"/>
    <dgm:cxn modelId="{DC699ADD-F0A0-2E4E-9F21-4D3E36F4826A}" type="presOf" srcId="{88B36304-ED96-4402-9D54-009F121083F7}" destId="{7BB9F945-AD8A-F244-A3A4-E403B6809685}" srcOrd="0" destOrd="0" presId="urn:microsoft.com/office/officeart/2005/8/layout/vList5"/>
    <dgm:cxn modelId="{AA1119E7-E90E-4CD1-AD6B-3B6A2A8B33EC}" srcId="{A3CC7B36-1D8D-49BC-834D-65277DC5AB55}" destId="{10A36C13-EE52-47A9-B313-6C12AD96715F}" srcOrd="2" destOrd="0" parTransId="{825B76F0-2428-4787-A7E5-175919A7D2AC}" sibTransId="{7A16219E-793C-41C8-9BE9-CE0C3C09996A}"/>
    <dgm:cxn modelId="{82696B59-7623-ED49-96D8-00E66ED5E786}" type="presParOf" srcId="{31DA9161-7096-0D4C-AE98-6756D9BD77E1}" destId="{74E29316-F988-CD4E-939C-CBAED5CA1C0E}" srcOrd="0" destOrd="0" presId="urn:microsoft.com/office/officeart/2005/8/layout/vList5"/>
    <dgm:cxn modelId="{CA7E6D9C-B321-7F48-A6EE-018E435B9B0F}" type="presParOf" srcId="{74E29316-F988-CD4E-939C-CBAED5CA1C0E}" destId="{044D93D0-21FD-6845-A653-A0782046A157}" srcOrd="0" destOrd="0" presId="urn:microsoft.com/office/officeart/2005/8/layout/vList5"/>
    <dgm:cxn modelId="{09BC795C-734C-6242-BA73-8EAE7A8168A2}" type="presParOf" srcId="{31DA9161-7096-0D4C-AE98-6756D9BD77E1}" destId="{2EA7C07B-D628-124F-917B-92C89BA6240F}" srcOrd="1" destOrd="0" presId="urn:microsoft.com/office/officeart/2005/8/layout/vList5"/>
    <dgm:cxn modelId="{36F46BEA-D0A4-1041-9F86-B9FA3AA66F81}" type="presParOf" srcId="{31DA9161-7096-0D4C-AE98-6756D9BD77E1}" destId="{75C570B3-D056-B448-B332-CCB9C2DB5354}" srcOrd="2" destOrd="0" presId="urn:microsoft.com/office/officeart/2005/8/layout/vList5"/>
    <dgm:cxn modelId="{3A88DAB5-ED51-6B4B-8E6B-847A167D16FF}" type="presParOf" srcId="{75C570B3-D056-B448-B332-CCB9C2DB5354}" destId="{9C0CBD78-1539-1446-8A11-6DEE7AD99AE5}" srcOrd="0" destOrd="0" presId="urn:microsoft.com/office/officeart/2005/8/layout/vList5"/>
    <dgm:cxn modelId="{F1BDBF72-3298-094D-82BD-235CFD4A7C41}" type="presParOf" srcId="{31DA9161-7096-0D4C-AE98-6756D9BD77E1}" destId="{032234F7-BD54-2247-81DF-EBDB4200C77F}" srcOrd="3" destOrd="0" presId="urn:microsoft.com/office/officeart/2005/8/layout/vList5"/>
    <dgm:cxn modelId="{D096941A-6795-E045-8D3D-438971106AF1}" type="presParOf" srcId="{31DA9161-7096-0D4C-AE98-6756D9BD77E1}" destId="{CE27EBA6-EF62-8D47-ACB1-1735485103DA}" srcOrd="4" destOrd="0" presId="urn:microsoft.com/office/officeart/2005/8/layout/vList5"/>
    <dgm:cxn modelId="{343DF32A-683D-5145-B388-B0E75184541F}" type="presParOf" srcId="{CE27EBA6-EF62-8D47-ACB1-1735485103DA}" destId="{3D03279D-09B2-C84C-AA25-CF33A0A8C3D1}" srcOrd="0" destOrd="0" presId="urn:microsoft.com/office/officeart/2005/8/layout/vList5"/>
    <dgm:cxn modelId="{61A43E9C-EA0E-BE46-BA92-F51B17AF0248}" type="presParOf" srcId="{31DA9161-7096-0D4C-AE98-6756D9BD77E1}" destId="{D245AC6A-5EF2-A34A-ABAC-98BA20218B17}" srcOrd="5" destOrd="0" presId="urn:microsoft.com/office/officeart/2005/8/layout/vList5"/>
    <dgm:cxn modelId="{12D95A11-6C1F-E441-89DB-D6004A69DEEC}" type="presParOf" srcId="{31DA9161-7096-0D4C-AE98-6756D9BD77E1}" destId="{69845E64-A8C1-2F4E-B156-F5F3E860637D}" srcOrd="6" destOrd="0" presId="urn:microsoft.com/office/officeart/2005/8/layout/vList5"/>
    <dgm:cxn modelId="{3BBBDDC5-E8CB-C349-AF02-86E69B5307B7}" type="presParOf" srcId="{69845E64-A8C1-2F4E-B156-F5F3E860637D}" destId="{CF1B03D1-B92D-BE42-A108-C69A842DE85F}" srcOrd="0" destOrd="0" presId="urn:microsoft.com/office/officeart/2005/8/layout/vList5"/>
    <dgm:cxn modelId="{D064CE3F-ED88-294E-8274-F10FFE5AC88B}" type="presParOf" srcId="{31DA9161-7096-0D4C-AE98-6756D9BD77E1}" destId="{21C089DF-2315-BD4C-BD64-FE033FCEFD8B}" srcOrd="7" destOrd="0" presId="urn:microsoft.com/office/officeart/2005/8/layout/vList5"/>
    <dgm:cxn modelId="{2BD7BD3B-E8C1-9D4E-97B5-532921F8B840}" type="presParOf" srcId="{31DA9161-7096-0D4C-AE98-6756D9BD77E1}" destId="{B2179362-A2E2-8245-8903-005F5644D264}" srcOrd="8" destOrd="0" presId="urn:microsoft.com/office/officeart/2005/8/layout/vList5"/>
    <dgm:cxn modelId="{A759F8A2-29F0-8B40-8D31-EC917AA8E2C2}" type="presParOf" srcId="{B2179362-A2E2-8245-8903-005F5644D264}" destId="{7BB9F945-AD8A-F244-A3A4-E403B680968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567FA-12AD-4D72-B941-8D6D584390E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D693F16-9810-4DD8-9D7D-F8C97E420180}">
      <dgm:prSet/>
      <dgm:spPr/>
      <dgm:t>
        <a:bodyPr/>
        <a:lstStyle/>
        <a:p>
          <a:pPr>
            <a:defRPr cap="all"/>
          </a:pPr>
          <a:r>
            <a:rPr lang="en-US" dirty="0"/>
            <a:t>Presence of  Expertise</a:t>
          </a:r>
        </a:p>
      </dgm:t>
    </dgm:pt>
    <dgm:pt modelId="{53FB1355-EBBE-4F46-A742-97A111039FF5}" type="parTrans" cxnId="{39391E28-5D90-4D04-A7FE-597003DF7F2A}">
      <dgm:prSet/>
      <dgm:spPr/>
      <dgm:t>
        <a:bodyPr/>
        <a:lstStyle/>
        <a:p>
          <a:endParaRPr lang="en-US"/>
        </a:p>
      </dgm:t>
    </dgm:pt>
    <dgm:pt modelId="{81B5BEEB-9CE7-454B-AD00-D8A0E6D59686}" type="sibTrans" cxnId="{39391E28-5D90-4D04-A7FE-597003DF7F2A}">
      <dgm:prSet/>
      <dgm:spPr/>
      <dgm:t>
        <a:bodyPr/>
        <a:lstStyle/>
        <a:p>
          <a:endParaRPr lang="en-US"/>
        </a:p>
      </dgm:t>
    </dgm:pt>
    <dgm:pt modelId="{5D5D1E52-1D18-4AC6-AA99-972D4238C9D8}">
      <dgm:prSet/>
      <dgm:spPr/>
      <dgm:t>
        <a:bodyPr/>
        <a:lstStyle/>
        <a:p>
          <a:pPr>
            <a:defRPr cap="all"/>
          </a:pPr>
          <a:r>
            <a:rPr lang="en-US" dirty="0"/>
            <a:t>A Critical and Diverse Scientific Community</a:t>
          </a:r>
        </a:p>
      </dgm:t>
    </dgm:pt>
    <dgm:pt modelId="{17100E7E-F886-4B46-A2B6-AD592EC9E2D1}" type="parTrans" cxnId="{32BC34B7-6389-46E8-8A4C-837F60FFD3A4}">
      <dgm:prSet/>
      <dgm:spPr/>
      <dgm:t>
        <a:bodyPr/>
        <a:lstStyle/>
        <a:p>
          <a:endParaRPr lang="en-US"/>
        </a:p>
      </dgm:t>
    </dgm:pt>
    <dgm:pt modelId="{10177476-FAAF-44A8-B335-860B8941FB43}" type="sibTrans" cxnId="{32BC34B7-6389-46E8-8A4C-837F60FFD3A4}">
      <dgm:prSet/>
      <dgm:spPr/>
      <dgm:t>
        <a:bodyPr/>
        <a:lstStyle/>
        <a:p>
          <a:endParaRPr lang="en-US"/>
        </a:p>
      </dgm:t>
    </dgm:pt>
    <dgm:pt modelId="{446DDDD4-82BF-430E-804B-969D746BA714}">
      <dgm:prSet/>
      <dgm:spPr/>
      <dgm:t>
        <a:bodyPr/>
        <a:lstStyle/>
        <a:p>
          <a:pPr>
            <a:defRPr cap="all"/>
          </a:pPr>
          <a:r>
            <a:rPr lang="en-US" dirty="0"/>
            <a:t>Shared Values</a:t>
          </a:r>
        </a:p>
      </dgm:t>
    </dgm:pt>
    <dgm:pt modelId="{ABDFDC57-F838-4AD6-A361-9FD95F0C8250}" type="parTrans" cxnId="{2877F78F-104F-4065-B498-2B387C745E85}">
      <dgm:prSet/>
      <dgm:spPr/>
      <dgm:t>
        <a:bodyPr/>
        <a:lstStyle/>
        <a:p>
          <a:endParaRPr lang="en-US"/>
        </a:p>
      </dgm:t>
    </dgm:pt>
    <dgm:pt modelId="{B4049791-6211-4C57-9C8B-B005813C0851}" type="sibTrans" cxnId="{2877F78F-104F-4065-B498-2B387C745E85}">
      <dgm:prSet/>
      <dgm:spPr/>
      <dgm:t>
        <a:bodyPr/>
        <a:lstStyle/>
        <a:p>
          <a:endParaRPr lang="en-US"/>
        </a:p>
      </dgm:t>
    </dgm:pt>
    <dgm:pt modelId="{D3E7676A-09C3-47B7-AF62-38223A4118EA}" type="pres">
      <dgm:prSet presAssocID="{A7F567FA-12AD-4D72-B941-8D6D584390E9}" presName="root" presStyleCnt="0">
        <dgm:presLayoutVars>
          <dgm:dir/>
          <dgm:resizeHandles val="exact"/>
        </dgm:presLayoutVars>
      </dgm:prSet>
      <dgm:spPr/>
    </dgm:pt>
    <dgm:pt modelId="{1365EA2B-7773-42BC-A132-353409074FFE}" type="pres">
      <dgm:prSet presAssocID="{4D693F16-9810-4DD8-9D7D-F8C97E420180}" presName="compNode" presStyleCnt="0"/>
      <dgm:spPr/>
    </dgm:pt>
    <dgm:pt modelId="{E4D3B4BA-5DD3-41F9-AFDB-14B3F5C73FB0}" type="pres">
      <dgm:prSet presAssocID="{4D693F16-9810-4DD8-9D7D-F8C97E420180}" presName="iconBgRect" presStyleLbl="bgShp" presStyleIdx="0" presStyleCnt="3"/>
      <dgm:spPr/>
    </dgm:pt>
    <dgm:pt modelId="{7B078320-D95D-4CD8-AACB-CE3819910AA9}" type="pres">
      <dgm:prSet presAssocID="{4D693F16-9810-4DD8-9D7D-F8C97E4201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191688FF-D69D-4BDB-85C9-6D7B4B4BBD76}" type="pres">
      <dgm:prSet presAssocID="{4D693F16-9810-4DD8-9D7D-F8C97E420180}" presName="spaceRect" presStyleCnt="0"/>
      <dgm:spPr/>
    </dgm:pt>
    <dgm:pt modelId="{4C427E1C-5319-4BCE-B0F3-069BE45B1B94}" type="pres">
      <dgm:prSet presAssocID="{4D693F16-9810-4DD8-9D7D-F8C97E420180}" presName="textRect" presStyleLbl="revTx" presStyleIdx="0" presStyleCnt="3">
        <dgm:presLayoutVars>
          <dgm:chMax val="1"/>
          <dgm:chPref val="1"/>
        </dgm:presLayoutVars>
      </dgm:prSet>
      <dgm:spPr/>
    </dgm:pt>
    <dgm:pt modelId="{0AF52C28-E3E6-4754-8E0F-E62E9503F9C2}" type="pres">
      <dgm:prSet presAssocID="{81B5BEEB-9CE7-454B-AD00-D8A0E6D59686}" presName="sibTrans" presStyleCnt="0"/>
      <dgm:spPr/>
    </dgm:pt>
    <dgm:pt modelId="{7A38EABA-5D90-4033-8FD3-C6918D5C015B}" type="pres">
      <dgm:prSet presAssocID="{5D5D1E52-1D18-4AC6-AA99-972D4238C9D8}" presName="compNode" presStyleCnt="0"/>
      <dgm:spPr/>
    </dgm:pt>
    <dgm:pt modelId="{1148CE08-6AEB-4747-AD0E-613E03B39F0C}" type="pres">
      <dgm:prSet presAssocID="{5D5D1E52-1D18-4AC6-AA99-972D4238C9D8}" presName="iconBgRect" presStyleLbl="bgShp" presStyleIdx="1" presStyleCnt="3"/>
      <dgm:spPr/>
    </dgm:pt>
    <dgm:pt modelId="{E7476477-DF8C-4057-8D98-325632929CB7}" type="pres">
      <dgm:prSet presAssocID="{5D5D1E52-1D18-4AC6-AA99-972D4238C9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4CA966F-A15E-474B-93C7-39614EA5E67B}" type="pres">
      <dgm:prSet presAssocID="{5D5D1E52-1D18-4AC6-AA99-972D4238C9D8}" presName="spaceRect" presStyleCnt="0"/>
      <dgm:spPr/>
    </dgm:pt>
    <dgm:pt modelId="{4148AF49-2B2E-4A71-B181-9EFFE09B1B68}" type="pres">
      <dgm:prSet presAssocID="{5D5D1E52-1D18-4AC6-AA99-972D4238C9D8}" presName="textRect" presStyleLbl="revTx" presStyleIdx="1" presStyleCnt="3">
        <dgm:presLayoutVars>
          <dgm:chMax val="1"/>
          <dgm:chPref val="1"/>
        </dgm:presLayoutVars>
      </dgm:prSet>
      <dgm:spPr/>
    </dgm:pt>
    <dgm:pt modelId="{34838D34-F9D4-4BA6-A877-49C633955BAC}" type="pres">
      <dgm:prSet presAssocID="{10177476-FAAF-44A8-B335-860B8941FB43}" presName="sibTrans" presStyleCnt="0"/>
      <dgm:spPr/>
    </dgm:pt>
    <dgm:pt modelId="{04B513B7-F695-435A-8BA2-464D48CE1C43}" type="pres">
      <dgm:prSet presAssocID="{446DDDD4-82BF-430E-804B-969D746BA714}" presName="compNode" presStyleCnt="0"/>
      <dgm:spPr/>
    </dgm:pt>
    <dgm:pt modelId="{26C23E4E-FBF1-4FE5-ABB4-2684E096DDCB}" type="pres">
      <dgm:prSet presAssocID="{446DDDD4-82BF-430E-804B-969D746BA714}" presName="iconBgRect" presStyleLbl="bgShp" presStyleIdx="2" presStyleCnt="3"/>
      <dgm:spPr/>
    </dgm:pt>
    <dgm:pt modelId="{EC729B08-7B2F-4E76-906E-1C6B3AE380C6}" type="pres">
      <dgm:prSet presAssocID="{446DDDD4-82BF-430E-804B-969D746BA7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3A45B74-E871-47F4-9849-15E624E7EB1A}" type="pres">
      <dgm:prSet presAssocID="{446DDDD4-82BF-430E-804B-969D746BA714}" presName="spaceRect" presStyleCnt="0"/>
      <dgm:spPr/>
    </dgm:pt>
    <dgm:pt modelId="{16D8BE2E-11A3-497A-A5CE-24DCDEE90C93}" type="pres">
      <dgm:prSet presAssocID="{446DDDD4-82BF-430E-804B-969D746BA71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21ABE16-5BA2-423F-B7E1-5237ECCBD050}" type="presOf" srcId="{5D5D1E52-1D18-4AC6-AA99-972D4238C9D8}" destId="{4148AF49-2B2E-4A71-B181-9EFFE09B1B68}" srcOrd="0" destOrd="0" presId="urn:microsoft.com/office/officeart/2018/5/layout/IconCircleLabelList"/>
    <dgm:cxn modelId="{39391E28-5D90-4D04-A7FE-597003DF7F2A}" srcId="{A7F567FA-12AD-4D72-B941-8D6D584390E9}" destId="{4D693F16-9810-4DD8-9D7D-F8C97E420180}" srcOrd="0" destOrd="0" parTransId="{53FB1355-EBBE-4F46-A742-97A111039FF5}" sibTransId="{81B5BEEB-9CE7-454B-AD00-D8A0E6D59686}"/>
    <dgm:cxn modelId="{0C6AC838-0853-4252-9117-69F1539742B8}" type="presOf" srcId="{4D693F16-9810-4DD8-9D7D-F8C97E420180}" destId="{4C427E1C-5319-4BCE-B0F3-069BE45B1B94}" srcOrd="0" destOrd="0" presId="urn:microsoft.com/office/officeart/2018/5/layout/IconCircleLabelList"/>
    <dgm:cxn modelId="{2877F78F-104F-4065-B498-2B387C745E85}" srcId="{A7F567FA-12AD-4D72-B941-8D6D584390E9}" destId="{446DDDD4-82BF-430E-804B-969D746BA714}" srcOrd="2" destOrd="0" parTransId="{ABDFDC57-F838-4AD6-A361-9FD95F0C8250}" sibTransId="{B4049791-6211-4C57-9C8B-B005813C0851}"/>
    <dgm:cxn modelId="{32BC34B7-6389-46E8-8A4C-837F60FFD3A4}" srcId="{A7F567FA-12AD-4D72-B941-8D6D584390E9}" destId="{5D5D1E52-1D18-4AC6-AA99-972D4238C9D8}" srcOrd="1" destOrd="0" parTransId="{17100E7E-F886-4B46-A2B6-AD592EC9E2D1}" sibTransId="{10177476-FAAF-44A8-B335-860B8941FB43}"/>
    <dgm:cxn modelId="{F18B6CCB-AFC2-43AD-A963-23A7747FF38A}" type="presOf" srcId="{446DDDD4-82BF-430E-804B-969D746BA714}" destId="{16D8BE2E-11A3-497A-A5CE-24DCDEE90C93}" srcOrd="0" destOrd="0" presId="urn:microsoft.com/office/officeart/2018/5/layout/IconCircleLabelList"/>
    <dgm:cxn modelId="{7D9A87FA-43CA-4595-90F2-E4D9A9EA4724}" type="presOf" srcId="{A7F567FA-12AD-4D72-B941-8D6D584390E9}" destId="{D3E7676A-09C3-47B7-AF62-38223A4118EA}" srcOrd="0" destOrd="0" presId="urn:microsoft.com/office/officeart/2018/5/layout/IconCircleLabelList"/>
    <dgm:cxn modelId="{6A1BA123-3A33-416D-B0B7-18904A90FB14}" type="presParOf" srcId="{D3E7676A-09C3-47B7-AF62-38223A4118EA}" destId="{1365EA2B-7773-42BC-A132-353409074FFE}" srcOrd="0" destOrd="0" presId="urn:microsoft.com/office/officeart/2018/5/layout/IconCircleLabelList"/>
    <dgm:cxn modelId="{C5AC7659-D469-450D-815C-C279BE00E56B}" type="presParOf" srcId="{1365EA2B-7773-42BC-A132-353409074FFE}" destId="{E4D3B4BA-5DD3-41F9-AFDB-14B3F5C73FB0}" srcOrd="0" destOrd="0" presId="urn:microsoft.com/office/officeart/2018/5/layout/IconCircleLabelList"/>
    <dgm:cxn modelId="{86FA9C13-BECE-4C4E-9A6B-B0C2ED155356}" type="presParOf" srcId="{1365EA2B-7773-42BC-A132-353409074FFE}" destId="{7B078320-D95D-4CD8-AACB-CE3819910AA9}" srcOrd="1" destOrd="0" presId="urn:microsoft.com/office/officeart/2018/5/layout/IconCircleLabelList"/>
    <dgm:cxn modelId="{F420D37B-A5A4-453B-B9A8-FE1B7B96EAC3}" type="presParOf" srcId="{1365EA2B-7773-42BC-A132-353409074FFE}" destId="{191688FF-D69D-4BDB-85C9-6D7B4B4BBD76}" srcOrd="2" destOrd="0" presId="urn:microsoft.com/office/officeart/2018/5/layout/IconCircleLabelList"/>
    <dgm:cxn modelId="{FD74D749-5112-465A-9B42-8BD8EDF7F017}" type="presParOf" srcId="{1365EA2B-7773-42BC-A132-353409074FFE}" destId="{4C427E1C-5319-4BCE-B0F3-069BE45B1B94}" srcOrd="3" destOrd="0" presId="urn:microsoft.com/office/officeart/2018/5/layout/IconCircleLabelList"/>
    <dgm:cxn modelId="{E6C10601-62D7-49C1-83A8-BED35705B28E}" type="presParOf" srcId="{D3E7676A-09C3-47B7-AF62-38223A4118EA}" destId="{0AF52C28-E3E6-4754-8E0F-E62E9503F9C2}" srcOrd="1" destOrd="0" presId="urn:microsoft.com/office/officeart/2018/5/layout/IconCircleLabelList"/>
    <dgm:cxn modelId="{6735A151-4FAB-4576-9F88-E115B8DD0C24}" type="presParOf" srcId="{D3E7676A-09C3-47B7-AF62-38223A4118EA}" destId="{7A38EABA-5D90-4033-8FD3-C6918D5C015B}" srcOrd="2" destOrd="0" presId="urn:microsoft.com/office/officeart/2018/5/layout/IconCircleLabelList"/>
    <dgm:cxn modelId="{6118470D-E63F-426A-90AA-DC3897A6EC42}" type="presParOf" srcId="{7A38EABA-5D90-4033-8FD3-C6918D5C015B}" destId="{1148CE08-6AEB-4747-AD0E-613E03B39F0C}" srcOrd="0" destOrd="0" presId="urn:microsoft.com/office/officeart/2018/5/layout/IconCircleLabelList"/>
    <dgm:cxn modelId="{356A92DF-CAEA-4D26-A3FF-A851BF4CB71C}" type="presParOf" srcId="{7A38EABA-5D90-4033-8FD3-C6918D5C015B}" destId="{E7476477-DF8C-4057-8D98-325632929CB7}" srcOrd="1" destOrd="0" presId="urn:microsoft.com/office/officeart/2018/5/layout/IconCircleLabelList"/>
    <dgm:cxn modelId="{08059544-C95A-4A64-A5BF-29294DA42177}" type="presParOf" srcId="{7A38EABA-5D90-4033-8FD3-C6918D5C015B}" destId="{A4CA966F-A15E-474B-93C7-39614EA5E67B}" srcOrd="2" destOrd="0" presId="urn:microsoft.com/office/officeart/2018/5/layout/IconCircleLabelList"/>
    <dgm:cxn modelId="{BA366AC2-CA32-4135-B71E-2EB21DC84200}" type="presParOf" srcId="{7A38EABA-5D90-4033-8FD3-C6918D5C015B}" destId="{4148AF49-2B2E-4A71-B181-9EFFE09B1B68}" srcOrd="3" destOrd="0" presId="urn:microsoft.com/office/officeart/2018/5/layout/IconCircleLabelList"/>
    <dgm:cxn modelId="{65ABF2A3-78E9-4149-AD19-2C9EEB5234C2}" type="presParOf" srcId="{D3E7676A-09C3-47B7-AF62-38223A4118EA}" destId="{34838D34-F9D4-4BA6-A877-49C633955BAC}" srcOrd="3" destOrd="0" presId="urn:microsoft.com/office/officeart/2018/5/layout/IconCircleLabelList"/>
    <dgm:cxn modelId="{861F4BBB-0C71-4146-92F8-CF1CEE2CD83D}" type="presParOf" srcId="{D3E7676A-09C3-47B7-AF62-38223A4118EA}" destId="{04B513B7-F695-435A-8BA2-464D48CE1C43}" srcOrd="4" destOrd="0" presId="urn:microsoft.com/office/officeart/2018/5/layout/IconCircleLabelList"/>
    <dgm:cxn modelId="{A1B5CA88-2249-4B6E-AB04-4BBB886B442F}" type="presParOf" srcId="{04B513B7-F695-435A-8BA2-464D48CE1C43}" destId="{26C23E4E-FBF1-4FE5-ABB4-2684E096DDCB}" srcOrd="0" destOrd="0" presId="urn:microsoft.com/office/officeart/2018/5/layout/IconCircleLabelList"/>
    <dgm:cxn modelId="{D8505A41-E46A-446A-BB4E-4F77A195D219}" type="presParOf" srcId="{04B513B7-F695-435A-8BA2-464D48CE1C43}" destId="{EC729B08-7B2F-4E76-906E-1C6B3AE380C6}" srcOrd="1" destOrd="0" presId="urn:microsoft.com/office/officeart/2018/5/layout/IconCircleLabelList"/>
    <dgm:cxn modelId="{5362319A-BAC0-46B0-85AB-194F1A0FAE79}" type="presParOf" srcId="{04B513B7-F695-435A-8BA2-464D48CE1C43}" destId="{A3A45B74-E871-47F4-9849-15E624E7EB1A}" srcOrd="2" destOrd="0" presId="urn:microsoft.com/office/officeart/2018/5/layout/IconCircleLabelList"/>
    <dgm:cxn modelId="{1530AD4B-5B68-4458-9761-67AEF2323F49}" type="presParOf" srcId="{04B513B7-F695-435A-8BA2-464D48CE1C43}" destId="{16D8BE2E-11A3-497A-A5CE-24DCDEE90C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00E5B2-209D-441A-9905-E4601A57D91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9FEE7F-297B-46C2-A647-395F510E7425}">
      <dgm:prSet/>
      <dgm:spPr/>
      <dgm:t>
        <a:bodyPr/>
        <a:lstStyle/>
        <a:p>
          <a:r>
            <a:rPr lang="en-US"/>
            <a:t>For clear success:</a:t>
          </a:r>
        </a:p>
      </dgm:t>
    </dgm:pt>
    <dgm:pt modelId="{01479FF3-8507-4333-929F-D3F4763496ED}" type="parTrans" cxnId="{B0E538D7-DBE5-4159-A474-F4006809105E}">
      <dgm:prSet/>
      <dgm:spPr/>
      <dgm:t>
        <a:bodyPr/>
        <a:lstStyle/>
        <a:p>
          <a:endParaRPr lang="en-US"/>
        </a:p>
      </dgm:t>
    </dgm:pt>
    <dgm:pt modelId="{5B2B5E08-BA68-442A-9B11-8E92B13B0B96}" type="sibTrans" cxnId="{B0E538D7-DBE5-4159-A474-F4006809105E}">
      <dgm:prSet/>
      <dgm:spPr/>
      <dgm:t>
        <a:bodyPr/>
        <a:lstStyle/>
        <a:p>
          <a:endParaRPr lang="en-US"/>
        </a:p>
      </dgm:t>
    </dgm:pt>
    <dgm:pt modelId="{3B050887-F023-4701-B7F9-C07D0D10C042}">
      <dgm:prSet/>
      <dgm:spPr/>
      <dgm:t>
        <a:bodyPr/>
        <a:lstStyle/>
        <a:p>
          <a:r>
            <a:rPr lang="en-US"/>
            <a:t>Is there success?</a:t>
          </a:r>
        </a:p>
      </dgm:t>
    </dgm:pt>
    <dgm:pt modelId="{993B3B74-0818-4515-9FEE-CBAA9F0A89D1}" type="parTrans" cxnId="{CD9C64AF-B9C6-4AD5-BB92-F1EEDC8210CB}">
      <dgm:prSet/>
      <dgm:spPr/>
      <dgm:t>
        <a:bodyPr/>
        <a:lstStyle/>
        <a:p>
          <a:endParaRPr lang="en-US"/>
        </a:p>
      </dgm:t>
    </dgm:pt>
    <dgm:pt modelId="{CB8048B8-C820-409A-B773-9031124DBC30}" type="sibTrans" cxnId="{CD9C64AF-B9C6-4AD5-BB92-F1EEDC8210CB}">
      <dgm:prSet/>
      <dgm:spPr/>
      <dgm:t>
        <a:bodyPr/>
        <a:lstStyle/>
        <a:p>
          <a:endParaRPr lang="en-US"/>
        </a:p>
      </dgm:t>
    </dgm:pt>
    <dgm:pt modelId="{CA260659-DA0D-4B51-BB08-AD35FF11AD04}">
      <dgm:prSet/>
      <dgm:spPr/>
      <dgm:t>
        <a:bodyPr/>
        <a:lstStyle/>
        <a:p>
          <a:r>
            <a:rPr lang="en-US"/>
            <a:t>Particularly when compared to other experts!</a:t>
          </a:r>
        </a:p>
      </dgm:t>
    </dgm:pt>
    <dgm:pt modelId="{2D36D1D2-5A39-439E-8196-A9672F921D25}" type="parTrans" cxnId="{0B7FC550-5DE9-4724-B4BC-EF1831D0B008}">
      <dgm:prSet/>
      <dgm:spPr/>
      <dgm:t>
        <a:bodyPr/>
        <a:lstStyle/>
        <a:p>
          <a:endParaRPr lang="en-US"/>
        </a:p>
      </dgm:t>
    </dgm:pt>
    <dgm:pt modelId="{B2695430-1427-4C13-8D60-6EC012064AFB}" type="sibTrans" cxnId="{0B7FC550-5DE9-4724-B4BC-EF1831D0B008}">
      <dgm:prSet/>
      <dgm:spPr/>
      <dgm:t>
        <a:bodyPr/>
        <a:lstStyle/>
        <a:p>
          <a:endParaRPr lang="en-US"/>
        </a:p>
      </dgm:t>
    </dgm:pt>
    <dgm:pt modelId="{30D05712-D06B-44F5-9E11-B7F84A6297CB}">
      <dgm:prSet/>
      <dgm:spPr/>
      <dgm:t>
        <a:bodyPr/>
        <a:lstStyle/>
        <a:p>
          <a:r>
            <a:rPr lang="en-US"/>
            <a:t>Lacking clear success (confounded or otherwise):	</a:t>
          </a:r>
        </a:p>
      </dgm:t>
    </dgm:pt>
    <dgm:pt modelId="{3D580CC0-FF92-4DCA-8D27-2106342D25CD}" type="parTrans" cxnId="{FF1FEE40-8EA7-4606-9C6A-B64090676E22}">
      <dgm:prSet/>
      <dgm:spPr/>
      <dgm:t>
        <a:bodyPr/>
        <a:lstStyle/>
        <a:p>
          <a:endParaRPr lang="en-US"/>
        </a:p>
      </dgm:t>
    </dgm:pt>
    <dgm:pt modelId="{6D7ADA68-1240-4C68-B8AD-0A5109ECCA5A}" type="sibTrans" cxnId="{FF1FEE40-8EA7-4606-9C6A-B64090676E22}">
      <dgm:prSet/>
      <dgm:spPr/>
      <dgm:t>
        <a:bodyPr/>
        <a:lstStyle/>
        <a:p>
          <a:endParaRPr lang="en-US"/>
        </a:p>
      </dgm:t>
    </dgm:pt>
    <dgm:pt modelId="{0609621A-A305-454E-B188-22665A8A9473}">
      <dgm:prSet/>
      <dgm:spPr/>
      <dgm:t>
        <a:bodyPr/>
        <a:lstStyle/>
        <a:p>
          <a:r>
            <a:rPr lang="en-US"/>
            <a:t>Give key pieces of evidence, reasoning</a:t>
          </a:r>
        </a:p>
      </dgm:t>
    </dgm:pt>
    <dgm:pt modelId="{6B1D7728-4BF6-4DA4-8508-190C8EC24384}" type="parTrans" cxnId="{BBB96A9F-1545-4408-B223-7C249F1A5FC3}">
      <dgm:prSet/>
      <dgm:spPr/>
      <dgm:t>
        <a:bodyPr/>
        <a:lstStyle/>
        <a:p>
          <a:endParaRPr lang="en-US"/>
        </a:p>
      </dgm:t>
    </dgm:pt>
    <dgm:pt modelId="{D8CEE6EE-2772-479A-B6E0-2ECF9C2AF91C}" type="sibTrans" cxnId="{BBB96A9F-1545-4408-B223-7C249F1A5FC3}">
      <dgm:prSet/>
      <dgm:spPr/>
      <dgm:t>
        <a:bodyPr/>
        <a:lstStyle/>
        <a:p>
          <a:endParaRPr lang="en-US"/>
        </a:p>
      </dgm:t>
    </dgm:pt>
    <dgm:pt modelId="{321E73A1-2968-4EA4-832A-E92584FE3D6E}">
      <dgm:prSet/>
      <dgm:spPr/>
      <dgm:t>
        <a:bodyPr/>
        <a:lstStyle/>
        <a:p>
          <a:r>
            <a:rPr lang="en-US"/>
            <a:t>Provide what has been ruled out and why</a:t>
          </a:r>
        </a:p>
      </dgm:t>
    </dgm:pt>
    <dgm:pt modelId="{04D7A67A-A9BA-4D0F-ADD8-DED143401B3C}" type="parTrans" cxnId="{808B1750-8C17-4329-80DF-10271F2C343A}">
      <dgm:prSet/>
      <dgm:spPr/>
      <dgm:t>
        <a:bodyPr/>
        <a:lstStyle/>
        <a:p>
          <a:endParaRPr lang="en-US"/>
        </a:p>
      </dgm:t>
    </dgm:pt>
    <dgm:pt modelId="{7B7D1854-702B-4810-A7CE-B7D122E816C2}" type="sibTrans" cxnId="{808B1750-8C17-4329-80DF-10271F2C343A}">
      <dgm:prSet/>
      <dgm:spPr/>
      <dgm:t>
        <a:bodyPr/>
        <a:lstStyle/>
        <a:p>
          <a:endParaRPr lang="en-US"/>
        </a:p>
      </dgm:t>
    </dgm:pt>
    <dgm:pt modelId="{CD7211C0-756B-4BE6-9231-B448C3C78EFC}">
      <dgm:prSet/>
      <dgm:spPr/>
      <dgm:t>
        <a:bodyPr/>
        <a:lstStyle/>
        <a:p>
          <a:r>
            <a:rPr lang="en-US"/>
            <a:t>Explain judgments</a:t>
          </a:r>
        </a:p>
      </dgm:t>
    </dgm:pt>
    <dgm:pt modelId="{70A4B77D-DD7F-4274-8173-1C2C493F2F6B}" type="parTrans" cxnId="{69C205A2-D897-4F71-A446-961EDD9A54F0}">
      <dgm:prSet/>
      <dgm:spPr/>
      <dgm:t>
        <a:bodyPr/>
        <a:lstStyle/>
        <a:p>
          <a:endParaRPr lang="en-US"/>
        </a:p>
      </dgm:t>
    </dgm:pt>
    <dgm:pt modelId="{177A4B67-9042-4CF1-A611-28D586D1B83A}" type="sibTrans" cxnId="{69C205A2-D897-4F71-A446-961EDD9A54F0}">
      <dgm:prSet/>
      <dgm:spPr/>
      <dgm:t>
        <a:bodyPr/>
        <a:lstStyle/>
        <a:p>
          <a:endParaRPr lang="en-US"/>
        </a:p>
      </dgm:t>
    </dgm:pt>
    <dgm:pt modelId="{F541D565-6F2D-4F88-920C-B837512EBF43}">
      <dgm:prSet/>
      <dgm:spPr/>
      <dgm:t>
        <a:bodyPr/>
        <a:lstStyle/>
        <a:p>
          <a:r>
            <a:rPr lang="en-US"/>
            <a:t>Display fluency of expert judgment</a:t>
          </a:r>
        </a:p>
      </dgm:t>
    </dgm:pt>
    <dgm:pt modelId="{56409F2B-DE3F-4455-977C-5E8C3942C8F8}" type="parTrans" cxnId="{22E6AE15-7B30-4E34-A0C4-40932F4A1846}">
      <dgm:prSet/>
      <dgm:spPr/>
      <dgm:t>
        <a:bodyPr/>
        <a:lstStyle/>
        <a:p>
          <a:endParaRPr lang="en-US"/>
        </a:p>
      </dgm:t>
    </dgm:pt>
    <dgm:pt modelId="{0EAEBC45-488E-4743-B5AF-2ADC2B3B7CC3}" type="sibTrans" cxnId="{22E6AE15-7B30-4E34-A0C4-40932F4A1846}">
      <dgm:prSet/>
      <dgm:spPr/>
      <dgm:t>
        <a:bodyPr/>
        <a:lstStyle/>
        <a:p>
          <a:endParaRPr lang="en-US"/>
        </a:p>
      </dgm:t>
    </dgm:pt>
    <dgm:pt modelId="{77677E5B-7D7F-4157-97D8-BA448D1CC961}">
      <dgm:prSet/>
      <dgm:spPr/>
      <dgm:t>
        <a:bodyPr/>
        <a:lstStyle/>
        <a:p>
          <a:r>
            <a:rPr lang="en-US"/>
            <a:t>Display depth of expertise</a:t>
          </a:r>
        </a:p>
      </dgm:t>
    </dgm:pt>
    <dgm:pt modelId="{E7D7CFC1-B3AB-4E0B-A237-811557AFBBBC}" type="parTrans" cxnId="{9AC4D33E-4D82-435A-8DED-86EABE6328BD}">
      <dgm:prSet/>
      <dgm:spPr/>
      <dgm:t>
        <a:bodyPr/>
        <a:lstStyle/>
        <a:p>
          <a:endParaRPr lang="en-US"/>
        </a:p>
      </dgm:t>
    </dgm:pt>
    <dgm:pt modelId="{48C07266-8AB7-4309-9083-B7C9764DC0B1}" type="sibTrans" cxnId="{9AC4D33E-4D82-435A-8DED-86EABE6328BD}">
      <dgm:prSet/>
      <dgm:spPr/>
      <dgm:t>
        <a:bodyPr/>
        <a:lstStyle/>
        <a:p>
          <a:endParaRPr lang="en-US"/>
        </a:p>
      </dgm:t>
    </dgm:pt>
    <dgm:pt modelId="{C435A9B5-9B03-F64D-A879-64AE6D8043DE}" type="pres">
      <dgm:prSet presAssocID="{8D00E5B2-209D-441A-9905-E4601A57D919}" presName="Name0" presStyleCnt="0">
        <dgm:presLayoutVars>
          <dgm:dir/>
          <dgm:animLvl val="lvl"/>
          <dgm:resizeHandles val="exact"/>
        </dgm:presLayoutVars>
      </dgm:prSet>
      <dgm:spPr/>
    </dgm:pt>
    <dgm:pt modelId="{E142DC53-8D67-C346-9DC5-D73803B5FC1F}" type="pres">
      <dgm:prSet presAssocID="{759FEE7F-297B-46C2-A647-395F510E7425}" presName="composite" presStyleCnt="0"/>
      <dgm:spPr/>
    </dgm:pt>
    <dgm:pt modelId="{8C406B32-00F2-E448-B06E-8330B5CCBE9B}" type="pres">
      <dgm:prSet presAssocID="{759FEE7F-297B-46C2-A647-395F510E742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45F3280-7617-AC48-BB1C-59E7122FF4CA}" type="pres">
      <dgm:prSet presAssocID="{759FEE7F-297B-46C2-A647-395F510E7425}" presName="desTx" presStyleLbl="alignAccFollowNode1" presStyleIdx="0" presStyleCnt="2">
        <dgm:presLayoutVars>
          <dgm:bulletEnabled val="1"/>
        </dgm:presLayoutVars>
      </dgm:prSet>
      <dgm:spPr/>
    </dgm:pt>
    <dgm:pt modelId="{9AB8CC0A-9A6F-F54D-8A79-0E5531BB6C5A}" type="pres">
      <dgm:prSet presAssocID="{5B2B5E08-BA68-442A-9B11-8E92B13B0B96}" presName="space" presStyleCnt="0"/>
      <dgm:spPr/>
    </dgm:pt>
    <dgm:pt modelId="{F54C553F-6480-3D4E-9A6E-564DD1726549}" type="pres">
      <dgm:prSet presAssocID="{30D05712-D06B-44F5-9E11-B7F84A6297CB}" presName="composite" presStyleCnt="0"/>
      <dgm:spPr/>
    </dgm:pt>
    <dgm:pt modelId="{9162A8FE-3AD2-F045-B27B-8FDDEA10A4EC}" type="pres">
      <dgm:prSet presAssocID="{30D05712-D06B-44F5-9E11-B7F84A6297C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B5478F2-2960-D446-BB70-D2EC75886CE6}" type="pres">
      <dgm:prSet presAssocID="{30D05712-D06B-44F5-9E11-B7F84A6297C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2E6AE15-7B30-4E34-A0C4-40932F4A1846}" srcId="{30D05712-D06B-44F5-9E11-B7F84A6297CB}" destId="{F541D565-6F2D-4F88-920C-B837512EBF43}" srcOrd="3" destOrd="0" parTransId="{56409F2B-DE3F-4455-977C-5E8C3942C8F8}" sibTransId="{0EAEBC45-488E-4743-B5AF-2ADC2B3B7CC3}"/>
    <dgm:cxn modelId="{7E266431-105A-5947-92D3-A3995AB655A0}" type="presOf" srcId="{8D00E5B2-209D-441A-9905-E4601A57D919}" destId="{C435A9B5-9B03-F64D-A879-64AE6D8043DE}" srcOrd="0" destOrd="0" presId="urn:microsoft.com/office/officeart/2005/8/layout/hList1"/>
    <dgm:cxn modelId="{9AC4D33E-4D82-435A-8DED-86EABE6328BD}" srcId="{30D05712-D06B-44F5-9E11-B7F84A6297CB}" destId="{77677E5B-7D7F-4157-97D8-BA448D1CC961}" srcOrd="4" destOrd="0" parTransId="{E7D7CFC1-B3AB-4E0B-A237-811557AFBBBC}" sibTransId="{48C07266-8AB7-4309-9083-B7C9764DC0B1}"/>
    <dgm:cxn modelId="{FF1FEE40-8EA7-4606-9C6A-B64090676E22}" srcId="{8D00E5B2-209D-441A-9905-E4601A57D919}" destId="{30D05712-D06B-44F5-9E11-B7F84A6297CB}" srcOrd="1" destOrd="0" parTransId="{3D580CC0-FF92-4DCA-8D27-2106342D25CD}" sibTransId="{6D7ADA68-1240-4C68-B8AD-0A5109ECCA5A}"/>
    <dgm:cxn modelId="{A582BF4C-9386-3147-9146-944AED46C2D5}" type="presOf" srcId="{CA260659-DA0D-4B51-BB08-AD35FF11AD04}" destId="{F45F3280-7617-AC48-BB1C-59E7122FF4CA}" srcOrd="0" destOrd="1" presId="urn:microsoft.com/office/officeart/2005/8/layout/hList1"/>
    <dgm:cxn modelId="{808B1750-8C17-4329-80DF-10271F2C343A}" srcId="{30D05712-D06B-44F5-9E11-B7F84A6297CB}" destId="{321E73A1-2968-4EA4-832A-E92584FE3D6E}" srcOrd="1" destOrd="0" parTransId="{04D7A67A-A9BA-4D0F-ADD8-DED143401B3C}" sibTransId="{7B7D1854-702B-4810-A7CE-B7D122E816C2}"/>
    <dgm:cxn modelId="{0B7FC550-5DE9-4724-B4BC-EF1831D0B008}" srcId="{759FEE7F-297B-46C2-A647-395F510E7425}" destId="{CA260659-DA0D-4B51-BB08-AD35FF11AD04}" srcOrd="1" destOrd="0" parTransId="{2D36D1D2-5A39-439E-8196-A9672F921D25}" sibTransId="{B2695430-1427-4C13-8D60-6EC012064AFB}"/>
    <dgm:cxn modelId="{3590A560-7112-D44D-A22F-BD21637BEC1A}" type="presOf" srcId="{321E73A1-2968-4EA4-832A-E92584FE3D6E}" destId="{9B5478F2-2960-D446-BB70-D2EC75886CE6}" srcOrd="0" destOrd="1" presId="urn:microsoft.com/office/officeart/2005/8/layout/hList1"/>
    <dgm:cxn modelId="{DB20EF65-B8B6-5B4A-9808-074D2F8E5E5C}" type="presOf" srcId="{CD7211C0-756B-4BE6-9231-B448C3C78EFC}" destId="{9B5478F2-2960-D446-BB70-D2EC75886CE6}" srcOrd="0" destOrd="2" presId="urn:microsoft.com/office/officeart/2005/8/layout/hList1"/>
    <dgm:cxn modelId="{DA35B085-8D30-5A41-8A0E-A18AA47D2BCB}" type="presOf" srcId="{77677E5B-7D7F-4157-97D8-BA448D1CC961}" destId="{9B5478F2-2960-D446-BB70-D2EC75886CE6}" srcOrd="0" destOrd="4" presId="urn:microsoft.com/office/officeart/2005/8/layout/hList1"/>
    <dgm:cxn modelId="{BBB96A9F-1545-4408-B223-7C249F1A5FC3}" srcId="{30D05712-D06B-44F5-9E11-B7F84A6297CB}" destId="{0609621A-A305-454E-B188-22665A8A9473}" srcOrd="0" destOrd="0" parTransId="{6B1D7728-4BF6-4DA4-8508-190C8EC24384}" sibTransId="{D8CEE6EE-2772-479A-B6E0-2ECF9C2AF91C}"/>
    <dgm:cxn modelId="{69C205A2-D897-4F71-A446-961EDD9A54F0}" srcId="{30D05712-D06B-44F5-9E11-B7F84A6297CB}" destId="{CD7211C0-756B-4BE6-9231-B448C3C78EFC}" srcOrd="2" destOrd="0" parTransId="{70A4B77D-DD7F-4274-8173-1C2C493F2F6B}" sibTransId="{177A4B67-9042-4CF1-A611-28D586D1B83A}"/>
    <dgm:cxn modelId="{08FC1BA2-C1CE-E240-925F-0121669B3F61}" type="presOf" srcId="{3B050887-F023-4701-B7F9-C07D0D10C042}" destId="{F45F3280-7617-AC48-BB1C-59E7122FF4CA}" srcOrd="0" destOrd="0" presId="urn:microsoft.com/office/officeart/2005/8/layout/hList1"/>
    <dgm:cxn modelId="{CD9C64AF-B9C6-4AD5-BB92-F1EEDC8210CB}" srcId="{759FEE7F-297B-46C2-A647-395F510E7425}" destId="{3B050887-F023-4701-B7F9-C07D0D10C042}" srcOrd="0" destOrd="0" parTransId="{993B3B74-0818-4515-9FEE-CBAA9F0A89D1}" sibTransId="{CB8048B8-C820-409A-B773-9031124DBC30}"/>
    <dgm:cxn modelId="{C2DC4AC8-6253-B140-B1A3-041F97DEDF3C}" type="presOf" srcId="{30D05712-D06B-44F5-9E11-B7F84A6297CB}" destId="{9162A8FE-3AD2-F045-B27B-8FDDEA10A4EC}" srcOrd="0" destOrd="0" presId="urn:microsoft.com/office/officeart/2005/8/layout/hList1"/>
    <dgm:cxn modelId="{B0E538D7-DBE5-4159-A474-F4006809105E}" srcId="{8D00E5B2-209D-441A-9905-E4601A57D919}" destId="{759FEE7F-297B-46C2-A647-395F510E7425}" srcOrd="0" destOrd="0" parTransId="{01479FF3-8507-4333-929F-D3F4763496ED}" sibTransId="{5B2B5E08-BA68-442A-9B11-8E92B13B0B96}"/>
    <dgm:cxn modelId="{2A5E88D9-1064-DA4E-A39C-97A963834DBE}" type="presOf" srcId="{F541D565-6F2D-4F88-920C-B837512EBF43}" destId="{9B5478F2-2960-D446-BB70-D2EC75886CE6}" srcOrd="0" destOrd="3" presId="urn:microsoft.com/office/officeart/2005/8/layout/hList1"/>
    <dgm:cxn modelId="{B7002FE0-A0CF-984A-B9A3-612674311DEF}" type="presOf" srcId="{759FEE7F-297B-46C2-A647-395F510E7425}" destId="{8C406B32-00F2-E448-B06E-8330B5CCBE9B}" srcOrd="0" destOrd="0" presId="urn:microsoft.com/office/officeart/2005/8/layout/hList1"/>
    <dgm:cxn modelId="{7BC42DEF-B732-AF4F-BC6F-380C9BFC3310}" type="presOf" srcId="{0609621A-A305-454E-B188-22665A8A9473}" destId="{9B5478F2-2960-D446-BB70-D2EC75886CE6}" srcOrd="0" destOrd="0" presId="urn:microsoft.com/office/officeart/2005/8/layout/hList1"/>
    <dgm:cxn modelId="{69DD87EA-3341-434F-95B4-BF90539BACB5}" type="presParOf" srcId="{C435A9B5-9B03-F64D-A879-64AE6D8043DE}" destId="{E142DC53-8D67-C346-9DC5-D73803B5FC1F}" srcOrd="0" destOrd="0" presId="urn:microsoft.com/office/officeart/2005/8/layout/hList1"/>
    <dgm:cxn modelId="{B5D3811E-E710-4843-8195-27D44C9779AD}" type="presParOf" srcId="{E142DC53-8D67-C346-9DC5-D73803B5FC1F}" destId="{8C406B32-00F2-E448-B06E-8330B5CCBE9B}" srcOrd="0" destOrd="0" presId="urn:microsoft.com/office/officeart/2005/8/layout/hList1"/>
    <dgm:cxn modelId="{40B69846-2CE9-3141-A135-2B908A329C44}" type="presParOf" srcId="{E142DC53-8D67-C346-9DC5-D73803B5FC1F}" destId="{F45F3280-7617-AC48-BB1C-59E7122FF4CA}" srcOrd="1" destOrd="0" presId="urn:microsoft.com/office/officeart/2005/8/layout/hList1"/>
    <dgm:cxn modelId="{16675C95-C898-8742-8D47-37D6BD73369F}" type="presParOf" srcId="{C435A9B5-9B03-F64D-A879-64AE6D8043DE}" destId="{9AB8CC0A-9A6F-F54D-8A79-0E5531BB6C5A}" srcOrd="1" destOrd="0" presId="urn:microsoft.com/office/officeart/2005/8/layout/hList1"/>
    <dgm:cxn modelId="{0A037056-80B5-2446-B600-82444B4A446F}" type="presParOf" srcId="{C435A9B5-9B03-F64D-A879-64AE6D8043DE}" destId="{F54C553F-6480-3D4E-9A6E-564DD1726549}" srcOrd="2" destOrd="0" presId="urn:microsoft.com/office/officeart/2005/8/layout/hList1"/>
    <dgm:cxn modelId="{C2975F4C-E1D4-4E4E-AD0B-8CFDB4BB5C2B}" type="presParOf" srcId="{F54C553F-6480-3D4E-9A6E-564DD1726549}" destId="{9162A8FE-3AD2-F045-B27B-8FDDEA10A4EC}" srcOrd="0" destOrd="0" presId="urn:microsoft.com/office/officeart/2005/8/layout/hList1"/>
    <dgm:cxn modelId="{F66EFEFC-957C-1F48-A47C-F7C9E113BC05}" type="presParOf" srcId="{F54C553F-6480-3D4E-9A6E-564DD1726549}" destId="{9B5478F2-2960-D446-BB70-D2EC75886C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45D2F-786D-4F4B-AFC2-504FF09CD521}">
      <dsp:nvSpPr>
        <dsp:cNvPr id="0" name=""/>
        <dsp:cNvSpPr/>
      </dsp:nvSpPr>
      <dsp:spPr>
        <a:xfrm>
          <a:off x="51" y="203462"/>
          <a:ext cx="4913783" cy="102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Democracy is the best form of government available.</a:t>
          </a:r>
        </a:p>
      </dsp:txBody>
      <dsp:txXfrm>
        <a:off x="51" y="203462"/>
        <a:ext cx="4913783" cy="1023733"/>
      </dsp:txXfrm>
    </dsp:sp>
    <dsp:sp modelId="{67367426-6408-5F4A-8415-3C9821F50E5C}">
      <dsp:nvSpPr>
        <dsp:cNvPr id="0" name=""/>
        <dsp:cNvSpPr/>
      </dsp:nvSpPr>
      <dsp:spPr>
        <a:xfrm>
          <a:off x="51" y="1227195"/>
          <a:ext cx="4913783" cy="29206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Pluralist publics with divergent conceptions of a good life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Contested, legitimated power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Open debate, recall essential</a:t>
          </a:r>
        </a:p>
      </dsp:txBody>
      <dsp:txXfrm>
        <a:off x="51" y="1227195"/>
        <a:ext cx="4913783" cy="2920679"/>
      </dsp:txXfrm>
    </dsp:sp>
    <dsp:sp modelId="{F73C04D8-3039-DC43-B7DD-A6A484BECDF0}">
      <dsp:nvSpPr>
        <dsp:cNvPr id="0" name=""/>
        <dsp:cNvSpPr/>
      </dsp:nvSpPr>
      <dsp:spPr>
        <a:xfrm>
          <a:off x="5601764" y="203462"/>
          <a:ext cx="4913783" cy="10237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Science is the best source of empirical knowledge available.</a:t>
          </a:r>
        </a:p>
      </dsp:txBody>
      <dsp:txXfrm>
        <a:off x="5601764" y="203462"/>
        <a:ext cx="4913783" cy="1023733"/>
      </dsp:txXfrm>
    </dsp:sp>
    <dsp:sp modelId="{0C2EA203-8988-D946-89BC-BDCFB0BC6E5B}">
      <dsp:nvSpPr>
        <dsp:cNvPr id="0" name=""/>
        <dsp:cNvSpPr/>
      </dsp:nvSpPr>
      <dsp:spPr>
        <a:xfrm>
          <a:off x="5601764" y="1227195"/>
          <a:ext cx="4913783" cy="292067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Not a source of permanent truths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 human practice, a social practice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Importantly value-laden</a:t>
          </a:r>
        </a:p>
      </dsp:txBody>
      <dsp:txXfrm>
        <a:off x="5601764" y="1227195"/>
        <a:ext cx="4913783" cy="2920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D93D0-21FD-6845-A653-A0782046A157}">
      <dsp:nvSpPr>
        <dsp:cNvPr id="0" name=""/>
        <dsp:cNvSpPr/>
      </dsp:nvSpPr>
      <dsp:spPr>
        <a:xfrm>
          <a:off x="3496905" y="1621"/>
          <a:ext cx="3934018" cy="708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Scientific fraud</a:t>
          </a:r>
        </a:p>
      </dsp:txBody>
      <dsp:txXfrm>
        <a:off x="3531510" y="36226"/>
        <a:ext cx="3864808" cy="639667"/>
      </dsp:txXfrm>
    </dsp:sp>
    <dsp:sp modelId="{9C0CBD78-1539-1446-8A11-6DEE7AD99AE5}">
      <dsp:nvSpPr>
        <dsp:cNvPr id="0" name=""/>
        <dsp:cNvSpPr/>
      </dsp:nvSpPr>
      <dsp:spPr>
        <a:xfrm>
          <a:off x="3496905" y="745942"/>
          <a:ext cx="3934018" cy="708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Failures to engage with criticisms and new approaches</a:t>
          </a:r>
        </a:p>
      </dsp:txBody>
      <dsp:txXfrm>
        <a:off x="3531510" y="780547"/>
        <a:ext cx="3864808" cy="639667"/>
      </dsp:txXfrm>
    </dsp:sp>
    <dsp:sp modelId="{3D03279D-09B2-C84C-AA25-CF33A0A8C3D1}">
      <dsp:nvSpPr>
        <dsp:cNvPr id="0" name=""/>
        <dsp:cNvSpPr/>
      </dsp:nvSpPr>
      <dsp:spPr>
        <a:xfrm>
          <a:off x="3496905" y="1490263"/>
          <a:ext cx="3934018" cy="7088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Hype and overpromising</a:t>
          </a:r>
        </a:p>
      </dsp:txBody>
      <dsp:txXfrm>
        <a:off x="3531510" y="1524868"/>
        <a:ext cx="3864808" cy="639667"/>
      </dsp:txXfrm>
    </dsp:sp>
    <dsp:sp modelId="{CF1B03D1-B92D-BE42-A108-C69A842DE85F}">
      <dsp:nvSpPr>
        <dsp:cNvPr id="0" name=""/>
        <dsp:cNvSpPr/>
      </dsp:nvSpPr>
      <dsp:spPr>
        <a:xfrm>
          <a:off x="3496905" y="2234585"/>
          <a:ext cx="3934018" cy="7088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Commercialized science, bending science</a:t>
          </a:r>
        </a:p>
      </dsp:txBody>
      <dsp:txXfrm>
        <a:off x="3531510" y="2269190"/>
        <a:ext cx="3864808" cy="639667"/>
      </dsp:txXfrm>
    </dsp:sp>
    <dsp:sp modelId="{7BB9F945-AD8A-F244-A3A4-E403B6809685}">
      <dsp:nvSpPr>
        <dsp:cNvPr id="0" name=""/>
        <dsp:cNvSpPr/>
      </dsp:nvSpPr>
      <dsp:spPr>
        <a:xfrm>
          <a:off x="3496905" y="2978906"/>
          <a:ext cx="3934018" cy="708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History of minority abuse by scientists </a:t>
          </a:r>
        </a:p>
      </dsp:txBody>
      <dsp:txXfrm>
        <a:off x="3531510" y="3013511"/>
        <a:ext cx="3864808" cy="639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3B4BA-5DD3-41F9-AFDB-14B3F5C73FB0}">
      <dsp:nvSpPr>
        <dsp:cNvPr id="0" name=""/>
        <dsp:cNvSpPr/>
      </dsp:nvSpPr>
      <dsp:spPr>
        <a:xfrm>
          <a:off x="718664" y="2022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78320-D95D-4CD8-AACB-CE3819910AA9}">
      <dsp:nvSpPr>
        <dsp:cNvPr id="0" name=""/>
        <dsp:cNvSpPr/>
      </dsp:nvSpPr>
      <dsp:spPr>
        <a:xfrm>
          <a:off x="1135476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27E1C-5319-4BCE-B0F3-069BE45B1B94}">
      <dsp:nvSpPr>
        <dsp:cNvPr id="0" name=""/>
        <dsp:cNvSpPr/>
      </dsp:nvSpPr>
      <dsp:spPr>
        <a:xfrm>
          <a:off x="93445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Presence of  Expertise</a:t>
          </a:r>
        </a:p>
      </dsp:txBody>
      <dsp:txXfrm>
        <a:off x="93445" y="2767202"/>
        <a:ext cx="3206250" cy="720000"/>
      </dsp:txXfrm>
    </dsp:sp>
    <dsp:sp modelId="{1148CE08-6AEB-4747-AD0E-613E03B39F0C}">
      <dsp:nvSpPr>
        <dsp:cNvPr id="0" name=""/>
        <dsp:cNvSpPr/>
      </dsp:nvSpPr>
      <dsp:spPr>
        <a:xfrm>
          <a:off x="4486008" y="2022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76477-DF8C-4057-8D98-325632929CB7}">
      <dsp:nvSpPr>
        <dsp:cNvPr id="0" name=""/>
        <dsp:cNvSpPr/>
      </dsp:nvSpPr>
      <dsp:spPr>
        <a:xfrm>
          <a:off x="4902820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8AF49-2B2E-4A71-B181-9EFFE09B1B68}">
      <dsp:nvSpPr>
        <dsp:cNvPr id="0" name=""/>
        <dsp:cNvSpPr/>
      </dsp:nvSpPr>
      <dsp:spPr>
        <a:xfrm>
          <a:off x="3860789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A Critical and Diverse Scientific Community</a:t>
          </a:r>
        </a:p>
      </dsp:txBody>
      <dsp:txXfrm>
        <a:off x="3860789" y="2767202"/>
        <a:ext cx="3206250" cy="720000"/>
      </dsp:txXfrm>
    </dsp:sp>
    <dsp:sp modelId="{26C23E4E-FBF1-4FE5-ABB4-2684E096DDCB}">
      <dsp:nvSpPr>
        <dsp:cNvPr id="0" name=""/>
        <dsp:cNvSpPr/>
      </dsp:nvSpPr>
      <dsp:spPr>
        <a:xfrm>
          <a:off x="8253352" y="2022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29B08-7B2F-4E76-906E-1C6B3AE380C6}">
      <dsp:nvSpPr>
        <dsp:cNvPr id="0" name=""/>
        <dsp:cNvSpPr/>
      </dsp:nvSpPr>
      <dsp:spPr>
        <a:xfrm>
          <a:off x="8670164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8BE2E-11A3-497A-A5CE-24DCDEE90C93}">
      <dsp:nvSpPr>
        <dsp:cNvPr id="0" name=""/>
        <dsp:cNvSpPr/>
      </dsp:nvSpPr>
      <dsp:spPr>
        <a:xfrm>
          <a:off x="7628133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Shared Values</a:t>
          </a:r>
        </a:p>
      </dsp:txBody>
      <dsp:txXfrm>
        <a:off x="7628133" y="2767202"/>
        <a:ext cx="320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06B32-00F2-E448-B06E-8330B5CCBE9B}">
      <dsp:nvSpPr>
        <dsp:cNvPr id="0" name=""/>
        <dsp:cNvSpPr/>
      </dsp:nvSpPr>
      <dsp:spPr>
        <a:xfrm>
          <a:off x="51" y="7027"/>
          <a:ext cx="4913783" cy="914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 clear success:</a:t>
          </a:r>
        </a:p>
      </dsp:txBody>
      <dsp:txXfrm>
        <a:off x="51" y="7027"/>
        <a:ext cx="4913783" cy="914611"/>
      </dsp:txXfrm>
    </dsp:sp>
    <dsp:sp modelId="{F45F3280-7617-AC48-BB1C-59E7122FF4CA}">
      <dsp:nvSpPr>
        <dsp:cNvPr id="0" name=""/>
        <dsp:cNvSpPr/>
      </dsp:nvSpPr>
      <dsp:spPr>
        <a:xfrm>
          <a:off x="51" y="921638"/>
          <a:ext cx="4913783" cy="3422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Is there success?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Particularly when compared to other experts!</a:t>
          </a:r>
        </a:p>
      </dsp:txBody>
      <dsp:txXfrm>
        <a:off x="51" y="921638"/>
        <a:ext cx="4913783" cy="3422671"/>
      </dsp:txXfrm>
    </dsp:sp>
    <dsp:sp modelId="{9162A8FE-3AD2-F045-B27B-8FDDEA10A4EC}">
      <dsp:nvSpPr>
        <dsp:cNvPr id="0" name=""/>
        <dsp:cNvSpPr/>
      </dsp:nvSpPr>
      <dsp:spPr>
        <a:xfrm>
          <a:off x="5601764" y="7027"/>
          <a:ext cx="4913783" cy="914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Lacking clear success (confounded or otherwise):	</a:t>
          </a:r>
        </a:p>
      </dsp:txBody>
      <dsp:txXfrm>
        <a:off x="5601764" y="7027"/>
        <a:ext cx="4913783" cy="914611"/>
      </dsp:txXfrm>
    </dsp:sp>
    <dsp:sp modelId="{9B5478F2-2960-D446-BB70-D2EC75886CE6}">
      <dsp:nvSpPr>
        <dsp:cNvPr id="0" name=""/>
        <dsp:cNvSpPr/>
      </dsp:nvSpPr>
      <dsp:spPr>
        <a:xfrm>
          <a:off x="5601764" y="921638"/>
          <a:ext cx="4913783" cy="3422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Give key pieces of evidence, reasoning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Provide what has been ruled out and why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Explain judgments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Display fluency of expert judgment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Display depth of expertise</a:t>
          </a:r>
        </a:p>
      </dsp:txBody>
      <dsp:txXfrm>
        <a:off x="5601764" y="921638"/>
        <a:ext cx="4913783" cy="3422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0B9F-7F4D-166D-2606-35FAA3360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884A1-EE5D-1D35-E4F6-BB9CE68C1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8AF75-9056-E795-31C9-4147B81A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A90-6135-3847-BAAA-1C338143CD74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E57EA-9EC2-81CB-6CAF-32B54959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F3E28-5636-268E-C7AE-74753954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83CE-C6B3-F84E-B6F4-5FBE65313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5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6F44-CAAE-EEFB-E5A5-078F501F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F4029-BE91-7E6E-9398-83141255E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EE60C-8335-BD50-1B54-A095C19B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A90-6135-3847-BAAA-1C338143CD74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01DB4-C258-C80C-26D0-8D9CA07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06B9-76BE-1D79-B8F4-ECD229E7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83CE-C6B3-F84E-B6F4-5FBE65313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4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16AE-C37E-510E-F95E-24730B343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DD298-7DE2-AF14-1B2A-AC6A9D900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D4191-DC3F-FBD9-15E8-25B35F14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A90-6135-3847-BAAA-1C338143CD74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6E6D6-84E7-956A-7203-D3D3FEC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BA50-649C-AF33-A989-A6A948F9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83CE-C6B3-F84E-B6F4-5FBE65313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DB0A-5FDE-AF7B-B9C8-B345BF1A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A7BE6-DDFF-9A89-DCFF-ED7611D11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054B6-1DD7-C120-9B19-96916D15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A90-6135-3847-BAAA-1C338143CD74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BF74E-00C8-B68B-44AC-25CBA3CF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0A6CE-6298-EAA2-CE04-B2A97BE0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83CE-C6B3-F84E-B6F4-5FBE65313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7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788EF-483F-CDF6-38F9-7459B30B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1950-D206-FBEA-ECFA-38D98B6F5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088E5-A140-EA5D-B394-83E663AF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A90-6135-3847-BAAA-1C338143CD74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44B2-72FE-8056-E170-0A4A6B14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BDDA7-5DF1-7A06-04B2-A1164915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83CE-C6B3-F84E-B6F4-5FBE65313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0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BCC5-CD04-5D83-136F-5132DA4E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2027A-63C0-DDEF-4186-6A3E89424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3479-D745-A8C4-21FE-C29C3B79B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1AFAE-1797-8023-1EFD-BAE0CAF9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A90-6135-3847-BAAA-1C338143CD74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88268-BD1A-406D-F64A-C3915744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CEF8D-80F1-B2E9-640B-66427C66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83CE-C6B3-F84E-B6F4-5FBE65313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2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389C-E7BF-0FB3-99F5-2A62BCE7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7E6C-D39C-EE6E-6FF0-F3A3E792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DA9F4-7B97-589E-DAA4-115FF3A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15250-D1E9-C32C-AB4A-CBF843424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4B29A-A013-A769-158B-53AA38E38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D2703-0A78-2D37-4F1D-1EBB4B62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A90-6135-3847-BAAA-1C338143CD74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33432-5FE8-C2FC-8907-5CEF148F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2BABD-F4DC-1CB6-2C6C-6E5E47E5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83CE-C6B3-F84E-B6F4-5FBE65313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7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433C-65AA-ECD0-FB29-7FC27EB6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EED20-DE67-DD20-BF92-210372BAE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A90-6135-3847-BAAA-1C338143CD74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2C92-D47A-82A6-B62C-CF51D8F1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96CD2-EC29-43B8-2F6A-584B5025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83CE-C6B3-F84E-B6F4-5FBE65313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6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19BDD-9513-B17E-DBFB-F9849C2F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A90-6135-3847-BAAA-1C338143CD74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3D934D-CC8F-E680-62A5-36DAC111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6C049-874B-A865-B902-C719B5E4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83CE-C6B3-F84E-B6F4-5FBE65313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4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C1B6-DE96-F254-D5B5-F00690CC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8271B-0A1A-CC4E-B6E6-232431CD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DD62A-A56E-95FA-FC74-197AEC08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E4506-CFDE-0190-0CC6-4E6F87BE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A90-6135-3847-BAAA-1C338143CD74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FF6E1-6842-F42B-4662-B9136D7F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2A7F2-B0CA-314E-E89D-102657AA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83CE-C6B3-F84E-B6F4-5FBE65313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5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EB2F-815C-6FC1-C05F-9E0ACF91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4C30D-27AC-9152-B78B-97A621C17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51CF5-D003-D6FC-5139-6E30FDF51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B0F0C-9207-5DA0-B9FD-AF4CDFB6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A90-6135-3847-BAAA-1C338143CD74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314DA-381C-05D4-8274-0186F1A0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3469D-91E9-B1B8-0966-181220B9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83CE-C6B3-F84E-B6F4-5FBE65313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9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5700B-2EB9-03B9-1BBB-75E51F41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8DBE-E4F3-446B-3539-0A8A13DB0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111A2-B968-A04D-EB3A-0588AACDE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9A90-6135-3847-BAAA-1C338143CD74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8E731-84D6-A880-47E7-0650D6A05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72FB6-6D52-DA86-D885-A011916A7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83CE-C6B3-F84E-B6F4-5FBE65313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B7699-BF23-3704-392C-A24D6F81A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0E72F-FD33-56E7-9E87-F196DF070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Ethics of Science Communication in Democracies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067FB-1FB6-5FDB-E84E-90EDDD116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1300" dirty="0">
                <a:solidFill>
                  <a:schemeClr val="bg1"/>
                </a:solidFill>
              </a:rPr>
              <a:t>Heather Douglas</a:t>
            </a: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(Michigan State University)</a:t>
            </a: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@ The Institute for Science and Policy</a:t>
            </a: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December 6, 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2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1. The Presence of Expertise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r>
              <a:rPr lang="en-US" sz="2200" dirty="0"/>
              <a:t>What is expertise?</a:t>
            </a:r>
          </a:p>
          <a:p>
            <a:r>
              <a:rPr lang="en-US" sz="2200" dirty="0"/>
              <a:t>Fluid judgment in the face of complexity </a:t>
            </a:r>
          </a:p>
          <a:p>
            <a:pPr lvl="1"/>
            <a:r>
              <a:rPr lang="en-US" sz="2200" dirty="0"/>
              <a:t>Within a particular domain</a:t>
            </a:r>
          </a:p>
          <a:p>
            <a:r>
              <a:rPr lang="en-US" sz="2200" dirty="0"/>
              <a:t>Developed within an expert community</a:t>
            </a:r>
          </a:p>
          <a:p>
            <a:r>
              <a:rPr lang="en-US" sz="2200" dirty="0"/>
              <a:t>Ability to ask the crucial questions </a:t>
            </a:r>
          </a:p>
          <a:p>
            <a:pPr lvl="1"/>
            <a:r>
              <a:rPr lang="en-US" sz="1800" dirty="0"/>
              <a:t>Know what works and what doesn’t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We are each experts in some domains and nonexperts in many (many) others.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842" r="7030"/>
          <a:stretch/>
        </p:blipFill>
        <p:spPr>
          <a:xfrm>
            <a:off x="9971903" y="2426746"/>
            <a:ext cx="1756029" cy="18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AB9092-FE89-B74E-8A8D-35197702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Spectrum of Expertise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280888-5BA7-804B-902A-D06A556388A2}"/>
              </a:ext>
            </a:extLst>
          </p:cNvPr>
          <p:cNvCxnSpPr>
            <a:cxnSpLocks/>
          </p:cNvCxnSpPr>
          <p:nvPr/>
        </p:nvCxnSpPr>
        <p:spPr>
          <a:xfrm>
            <a:off x="1130157" y="2815119"/>
            <a:ext cx="932893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B3778C-26CD-E941-8983-A54964DD2D3E}"/>
              </a:ext>
            </a:extLst>
          </p:cNvPr>
          <p:cNvSpPr txBox="1"/>
          <p:nvPr/>
        </p:nvSpPr>
        <p:spPr>
          <a:xfrm>
            <a:off x="838200" y="2487720"/>
            <a:ext cx="2116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Clear Success</a:t>
            </a:r>
          </a:p>
          <a:p>
            <a:endParaRPr lang="en-US" dirty="0"/>
          </a:p>
          <a:p>
            <a:r>
              <a:rPr lang="en-US" dirty="0"/>
              <a:t>Games</a:t>
            </a:r>
          </a:p>
          <a:p>
            <a:r>
              <a:rPr lang="en-US" dirty="0"/>
              <a:t>e.g.:</a:t>
            </a:r>
          </a:p>
          <a:p>
            <a:r>
              <a:rPr lang="en-US" dirty="0"/>
              <a:t>Chess masters</a:t>
            </a:r>
          </a:p>
          <a:p>
            <a:r>
              <a:rPr lang="en-US" dirty="0"/>
              <a:t>Go players</a:t>
            </a:r>
          </a:p>
          <a:p>
            <a:r>
              <a:rPr lang="en-US" dirty="0"/>
              <a:t>Professional athletes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C157D-A462-984E-9858-939ABDCF0DA1}"/>
              </a:ext>
            </a:extLst>
          </p:cNvPr>
          <p:cNvSpPr txBox="1"/>
          <p:nvPr/>
        </p:nvSpPr>
        <p:spPr>
          <a:xfrm>
            <a:off x="4682874" y="2487720"/>
            <a:ext cx="2385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Success with caveats</a:t>
            </a:r>
          </a:p>
          <a:p>
            <a:endParaRPr lang="en-US" dirty="0"/>
          </a:p>
          <a:p>
            <a:r>
              <a:rPr lang="en-US" dirty="0"/>
              <a:t>Car mechanics</a:t>
            </a:r>
          </a:p>
          <a:p>
            <a:r>
              <a:rPr lang="en-US" dirty="0"/>
              <a:t>Doctors</a:t>
            </a:r>
          </a:p>
          <a:p>
            <a:r>
              <a:rPr lang="en-US" dirty="0"/>
              <a:t>Dentists</a:t>
            </a:r>
          </a:p>
          <a:p>
            <a:r>
              <a:rPr lang="en-US" dirty="0"/>
              <a:t>Engineers</a:t>
            </a:r>
          </a:p>
          <a:p>
            <a:r>
              <a:rPr lang="en-US" dirty="0"/>
              <a:t>Strategists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DAAB41-4341-5A42-99E8-99275B791823}"/>
              </a:ext>
            </a:extLst>
          </p:cNvPr>
          <p:cNvSpPr txBox="1"/>
          <p:nvPr/>
        </p:nvSpPr>
        <p:spPr>
          <a:xfrm>
            <a:off x="8270697" y="2487720"/>
            <a:ext cx="2188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Success murky</a:t>
            </a:r>
          </a:p>
          <a:p>
            <a:endParaRPr lang="en-US" dirty="0"/>
          </a:p>
          <a:p>
            <a:r>
              <a:rPr lang="en-US" dirty="0"/>
              <a:t>Climate modelers</a:t>
            </a:r>
          </a:p>
          <a:p>
            <a:r>
              <a:rPr lang="en-US" dirty="0"/>
              <a:t>Toxicologists</a:t>
            </a:r>
          </a:p>
          <a:p>
            <a:r>
              <a:rPr lang="en-US" dirty="0"/>
              <a:t>Epidemiologists</a:t>
            </a:r>
          </a:p>
          <a:p>
            <a:r>
              <a:rPr lang="en-US" dirty="0"/>
              <a:t>Economists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9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827B78-B956-4B13-A7C4-1C6F6C318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930" b="152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9AAA7-BFAA-5F58-7CB4-BAFF3474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Assessing the Presence of Expertise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54DA25-4C8A-E984-BE56-2B7D08E80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6870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866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100789-A051-364E-B74B-88DB1038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Critical and Diverse Scientific Community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1E918-CF40-6449-AD0A-305A03E7B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Locations for debate, criticism, and discussion</a:t>
            </a:r>
          </a:p>
          <a:p>
            <a:pPr lvl="1"/>
            <a:r>
              <a:rPr lang="en-US" sz="1800" dirty="0"/>
              <a:t>Conferences</a:t>
            </a:r>
          </a:p>
          <a:p>
            <a:pPr lvl="1"/>
            <a:r>
              <a:rPr lang="en-US" sz="1800" dirty="0"/>
              <a:t>Journals </a:t>
            </a:r>
          </a:p>
          <a:p>
            <a:pPr lvl="1"/>
            <a:r>
              <a:rPr lang="en-US" sz="1800" dirty="0"/>
              <a:t>Online fora </a:t>
            </a:r>
          </a:p>
          <a:p>
            <a:pPr lvl="1"/>
            <a:r>
              <a:rPr lang="en-US" sz="1800" dirty="0"/>
              <a:t>Peer review norms</a:t>
            </a:r>
          </a:p>
          <a:p>
            <a:r>
              <a:rPr lang="en-US" sz="2000" dirty="0"/>
              <a:t>A culture that takes seriously critical debate</a:t>
            </a:r>
          </a:p>
          <a:p>
            <a:pPr lvl="1"/>
            <a:r>
              <a:rPr lang="en-US" sz="1800" dirty="0"/>
              <a:t>Expectation of both raising and responding to criticism</a:t>
            </a:r>
          </a:p>
          <a:p>
            <a:r>
              <a:rPr lang="en-US" sz="2000" dirty="0"/>
              <a:t>Open doors to all who want to join the community</a:t>
            </a:r>
          </a:p>
          <a:p>
            <a:pPr lvl="1"/>
            <a:r>
              <a:rPr lang="en-US" sz="1800" dirty="0"/>
              <a:t>Some training will be needed</a:t>
            </a:r>
          </a:p>
          <a:p>
            <a:pPr lvl="1"/>
            <a:r>
              <a:rPr lang="en-US" sz="1800" dirty="0"/>
              <a:t>Key for generating criticism and alternative approaches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200" dirty="0"/>
              <a:t>Trustworthy experts MUST be engaged in such a community!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F8FA6-8067-A145-8CE5-F038F016A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503" y="4367654"/>
            <a:ext cx="3086454" cy="2320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416176-A207-6E45-AAC8-1BC52AD43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356" y="2113146"/>
            <a:ext cx="1397688" cy="2119571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BD15908-8881-410C-F839-CB52F8885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730" y="2113146"/>
            <a:ext cx="1372384" cy="21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2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53DCD-F257-E246-6F18-2E3D4C866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3.  Shared Values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657290-D549-4151-9B6A-044BF51D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en-US" sz="2200"/>
          </a:p>
          <a:p>
            <a:pPr marL="0" indent="0">
              <a:buNone/>
            </a:pPr>
            <a:r>
              <a:rPr lang="en-US" sz="2200"/>
              <a:t>Shared values used in judgments are a crucial basis of trust.</a:t>
            </a:r>
          </a:p>
          <a:p>
            <a:pPr lvl="1"/>
            <a:r>
              <a:rPr lang="en-US" sz="2200"/>
              <a:t>Are the problems framed to include what I care about?</a:t>
            </a:r>
          </a:p>
          <a:p>
            <a:pPr lvl="1"/>
            <a:r>
              <a:rPr lang="en-US" sz="2200"/>
              <a:t>Are the methods sufficiently capable of capturing what I care about?</a:t>
            </a:r>
          </a:p>
          <a:p>
            <a:pPr lvl="1"/>
            <a:r>
              <a:rPr lang="en-US" sz="2200"/>
              <a:t>Is the evidence strong enough given my concern over risks of error?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 i="1"/>
              <a:t>We should trust the expert who makes judgments as we would, if we had their expertise.</a:t>
            </a:r>
          </a:p>
          <a:p>
            <a:pPr marL="0" indent="0">
              <a:buNone/>
            </a:pPr>
            <a:r>
              <a:rPr lang="en-US" sz="2200" i="1"/>
              <a:t>	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07074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64F89-66BE-D6A6-0E1F-8A3179C5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Limits on Values in Science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0C4AB8-D49C-55C9-BD1D-3BE49DBE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Values should not:</a:t>
            </a:r>
          </a:p>
          <a:p>
            <a:pPr lvl="1"/>
            <a:r>
              <a:rPr lang="en-US" sz="2200"/>
              <a:t>Supplant evidence</a:t>
            </a:r>
          </a:p>
          <a:p>
            <a:pPr lvl="1"/>
            <a:r>
              <a:rPr lang="en-US" sz="2200"/>
              <a:t>Predetermine or bend research </a:t>
            </a:r>
          </a:p>
          <a:p>
            <a:pPr lvl="2"/>
            <a:r>
              <a:rPr lang="en-US" sz="2200"/>
              <a:t>E.g. picking a method that will guarantee a particular result</a:t>
            </a:r>
          </a:p>
          <a:p>
            <a:pPr lvl="1"/>
            <a:r>
              <a:rPr lang="en-US" sz="2200"/>
              <a:t>Be reasons to ignore criticisms</a:t>
            </a:r>
          </a:p>
          <a:p>
            <a:r>
              <a:rPr lang="en-US" sz="2200"/>
              <a:t>Inquiry must also be valued!</a:t>
            </a:r>
          </a:p>
          <a:p>
            <a:r>
              <a:rPr lang="en-US" sz="2200"/>
              <a:t>These limits should keep values from biasing science.</a:t>
            </a:r>
          </a:p>
          <a:p>
            <a:endParaRPr lang="en-US" sz="2200"/>
          </a:p>
          <a:p>
            <a:pPr marL="0" indent="0">
              <a:buNone/>
            </a:pPr>
            <a:r>
              <a:rPr lang="en-US" sz="2200" i="1"/>
              <a:t>We should not just trust experts who say what we want to hear.</a:t>
            </a:r>
          </a:p>
          <a:p>
            <a:endParaRPr lang="en-US" sz="2200" i="1"/>
          </a:p>
          <a:p>
            <a:pPr lvl="1"/>
            <a:endParaRPr lang="en-US" sz="2200"/>
          </a:p>
          <a:p>
            <a:pPr lvl="1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17005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5AFDB-A58C-2CE1-D22E-A9932FF7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about consensus?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113A3-BFC5-84F5-6A51-9AD58CE59B3C}"/>
              </a:ext>
            </a:extLst>
          </p:cNvPr>
          <p:cNvSpPr>
            <a:spLocks/>
          </p:cNvSpPr>
          <p:nvPr/>
        </p:nvSpPr>
        <p:spPr>
          <a:xfrm>
            <a:off x="1014268" y="1926266"/>
            <a:ext cx="4985068" cy="796322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Consensus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C541E-F712-E0C8-F2E2-1C6F36D369CF}"/>
              </a:ext>
            </a:extLst>
          </p:cNvPr>
          <p:cNvSpPr>
            <a:spLocks/>
          </p:cNvSpPr>
          <p:nvPr/>
        </p:nvSpPr>
        <p:spPr>
          <a:xfrm>
            <a:off x="1014268" y="2722588"/>
            <a:ext cx="4985068" cy="35612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a trustworthy consensus!</a:t>
            </a:r>
          </a:p>
          <a:p>
            <a:pPr marL="438912" lvl="1"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Properly formed</a:t>
            </a:r>
          </a:p>
          <a:p>
            <a:pPr marL="438912" lvl="1"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good debate</a:t>
            </a:r>
          </a:p>
          <a:p>
            <a:pPr marL="438912" lvl="1"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trustworthy experts</a:t>
            </a:r>
          </a:p>
          <a:p>
            <a:pPr marL="438912" lvl="1"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diverse community of experts</a:t>
            </a:r>
          </a:p>
          <a:p>
            <a:pPr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values should already be held by a member of the community.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32415A-ADE1-E011-2BD7-C01365005182}"/>
              </a:ext>
            </a:extLst>
          </p:cNvPr>
          <p:cNvSpPr>
            <a:spLocks/>
          </p:cNvSpPr>
          <p:nvPr/>
        </p:nvSpPr>
        <p:spPr>
          <a:xfrm>
            <a:off x="6168113" y="1926266"/>
            <a:ext cx="5009619" cy="796322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Disagreement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3C4734-0C28-F066-5F4F-7502577D3EFE}"/>
              </a:ext>
            </a:extLst>
          </p:cNvPr>
          <p:cNvSpPr>
            <a:spLocks/>
          </p:cNvSpPr>
          <p:nvPr/>
        </p:nvSpPr>
        <p:spPr>
          <a:xfrm>
            <a:off x="6168113" y="2722588"/>
            <a:ext cx="5009619" cy="35612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prematurely generate the consensus.</a:t>
            </a:r>
          </a:p>
          <a:p>
            <a:pPr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the experts properly participating in the debate.</a:t>
            </a:r>
          </a:p>
          <a:p>
            <a:pPr marL="438912" lvl="1"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inquirer facades!</a:t>
            </a:r>
          </a:p>
          <a:p>
            <a:pPr defTabSz="877824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 experts that share your values.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50760-E273-23B5-1DA2-79C85CBB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 sum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26992-CF87-2A99-6244-D6C5F0E45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dirty="0"/>
              <a:t>Three Bases for Trustworthy Science</a:t>
            </a:r>
          </a:p>
          <a:p>
            <a:pPr lvl="1"/>
            <a:r>
              <a:rPr lang="en-US" dirty="0"/>
              <a:t>Presence of Expertise</a:t>
            </a:r>
          </a:p>
          <a:p>
            <a:pPr lvl="1"/>
            <a:r>
              <a:rPr lang="en-US" dirty="0"/>
              <a:t>Engagement with a well-functioning scientific community</a:t>
            </a:r>
          </a:p>
          <a:p>
            <a:pPr lvl="1"/>
            <a:r>
              <a:rPr lang="en-US" dirty="0"/>
              <a:t>Shared values</a:t>
            </a:r>
          </a:p>
        </p:txBody>
      </p:sp>
    </p:spTree>
    <p:extLst>
      <p:ext uri="{BB962C8B-B14F-4D97-AF65-F5344CB8AC3E}">
        <p14:creationId xmlns:p14="http://schemas.microsoft.com/office/powerpoint/2010/main" val="26374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ABE2B7-EB59-A6BA-0D26-58BD3A23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Implications for Science Communication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09F0D-4CE6-A63F-A965-33F0293C7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316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1E3EC-5D44-E6F3-D026-83DE8AB1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What to communicate?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31EA-BCF9-2F0F-AC66-BE6D9223B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/>
              <a:t>Communicating expertise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Communicating active debate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Communicating values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0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341CEA-D8AC-572F-EF27-4A55248BF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279" b="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7DEAB-9B04-08C5-9466-5D377AAE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Starting Points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853D93B-B506-FFC7-A921-C18524512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3049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153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D9E08-5063-1134-EBFB-26949D00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200"/>
              <a:t>Communicating in Practice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884D-DA74-DAAA-84C9-B1F2D11A3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/>
              <a:t>Provide key evidence &amp; reasons</a:t>
            </a:r>
          </a:p>
          <a:p>
            <a:pPr lvl="1"/>
            <a:r>
              <a:rPr lang="en-US" sz="2200"/>
              <a:t>In narrative form</a:t>
            </a:r>
          </a:p>
          <a:p>
            <a:pPr lvl="1"/>
            <a:r>
              <a:rPr lang="en-US" sz="2200"/>
              <a:t>Avoid probabilistic expressions (which pretend to more precision than exists)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/>
              <a:t>Discuss what has been considered and set aside </a:t>
            </a:r>
          </a:p>
          <a:p>
            <a:pPr lvl="1"/>
            <a:r>
              <a:rPr lang="en-US" sz="2200"/>
              <a:t>Provide a window on the debate</a:t>
            </a:r>
          </a:p>
          <a:p>
            <a:pPr lvl="1"/>
            <a:r>
              <a:rPr lang="en-US" sz="2200"/>
              <a:t>If there are disagreements, explain them</a:t>
            </a:r>
          </a:p>
          <a:p>
            <a:pPr lvl="1"/>
            <a:r>
              <a:rPr lang="en-US" sz="2200"/>
              <a:t>Consensus is not required!! (But it can be useful...)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/>
              <a:t>Share the values that shape the key judgments </a:t>
            </a:r>
          </a:p>
          <a:p>
            <a:pPr lvl="1"/>
            <a:r>
              <a:rPr lang="en-US" sz="2200"/>
              <a:t>Problem framing</a:t>
            </a:r>
          </a:p>
          <a:p>
            <a:pPr lvl="1"/>
            <a:r>
              <a:rPr lang="en-US" sz="2200"/>
              <a:t>Sufficiency assessments</a:t>
            </a:r>
          </a:p>
        </p:txBody>
      </p:sp>
    </p:spTree>
    <p:extLst>
      <p:ext uri="{BB962C8B-B14F-4D97-AF65-F5344CB8AC3E}">
        <p14:creationId xmlns:p14="http://schemas.microsoft.com/office/powerpoint/2010/main" val="1341467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67B1-AFB2-9D8F-A880-26DC9263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  <a:endParaRPr lang="en-US" dirty="0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7A5A04-1095-CD31-6A23-56A8C56B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2" y="1525095"/>
            <a:ext cx="2908300" cy="1663700"/>
          </a:xfrm>
          <a:prstGeom prst="rect">
            <a:avLst/>
          </a:prstGeom>
        </p:spPr>
      </p:pic>
      <p:pic>
        <p:nvPicPr>
          <p:cNvPr id="11" name="Picture 10" descr="A close-up of a white paper&#10;&#10;Description automatically generated">
            <a:extLst>
              <a:ext uri="{FF2B5EF4-FFF2-40B4-BE49-F238E27FC236}">
                <a16:creationId xmlns:a16="http://schemas.microsoft.com/office/drawing/2014/main" id="{41F03CF2-63E0-961F-F180-C71813900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12" y="3188796"/>
            <a:ext cx="6583198" cy="2958740"/>
          </a:xfrm>
          <a:prstGeom prst="rect">
            <a:avLst/>
          </a:prstGeom>
        </p:spPr>
      </p:pic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13311250-7242-6B7B-1A56-90B32F39D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50176" y="365125"/>
            <a:ext cx="4577773" cy="2809436"/>
          </a:xfrm>
        </p:spPr>
      </p:pic>
      <p:pic>
        <p:nvPicPr>
          <p:cNvPr id="12" name="Picture 11" descr="A graph of a disease&#10;&#10;Description automatically generated with medium confidence">
            <a:extLst>
              <a:ext uri="{FF2B5EF4-FFF2-40B4-BE49-F238E27FC236}">
                <a16:creationId xmlns:a16="http://schemas.microsoft.com/office/drawing/2014/main" id="{17BEC8A7-960B-4499-9D6A-FD52690A6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424" y="3358055"/>
            <a:ext cx="5241275" cy="32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3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B67B7-A319-2EDB-0843-23B9770F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200"/>
              <a:t>Ethics of Science Communication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7642D-D4CD-EBD4-426B-D54FA6A1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Communicate those aspects of science that show trustworthiness</a:t>
            </a:r>
          </a:p>
          <a:p>
            <a:pPr lvl="1"/>
            <a:r>
              <a:rPr lang="en-US" sz="2200"/>
              <a:t>Presence of expertise</a:t>
            </a:r>
          </a:p>
          <a:p>
            <a:pPr lvl="1"/>
            <a:r>
              <a:rPr lang="en-US" sz="2200"/>
              <a:t>Functioning of expert community</a:t>
            </a:r>
          </a:p>
          <a:p>
            <a:pPr lvl="1"/>
            <a:r>
              <a:rPr lang="en-US" sz="2200"/>
              <a:t>Important values</a:t>
            </a:r>
          </a:p>
          <a:p>
            <a:r>
              <a:rPr lang="en-US" sz="2200"/>
              <a:t>Communicate also aspects that are not trustworthy!</a:t>
            </a:r>
          </a:p>
          <a:p>
            <a:pPr lvl="1"/>
            <a:r>
              <a:rPr lang="en-US" sz="2200"/>
              <a:t>Failures of science should be aired</a:t>
            </a:r>
          </a:p>
          <a:p>
            <a:pPr lvl="1"/>
            <a:r>
              <a:rPr lang="en-US" sz="2200"/>
              <a:t>Corrections to failures can build trust in the institutions of science</a:t>
            </a:r>
          </a:p>
          <a:p>
            <a:pPr marL="457200" lvl="1" indent="0">
              <a:buNone/>
            </a:pPr>
            <a:endParaRPr lang="en-US" sz="2200"/>
          </a:p>
          <a:p>
            <a:r>
              <a:rPr lang="en-US" sz="2200" i="1"/>
              <a:t>The public should trust only those aspects of science that are in fact trustworthy.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103530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61BC9-62F1-AE48-74EC-3701C331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(Some) Goals of Science Communication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in Democracies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FA3F-BCF4-A7E1-8805-9DFEE56C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Inform citizens of important scientific developments</a:t>
            </a:r>
          </a:p>
          <a:p>
            <a:r>
              <a:rPr lang="en-US" dirty="0"/>
              <a:t>Enable citizens to evaluate the decisions of their elected officials on science related policies</a:t>
            </a:r>
          </a:p>
          <a:p>
            <a:r>
              <a:rPr lang="en-US" dirty="0"/>
              <a:t>Encourage public support for science</a:t>
            </a:r>
          </a:p>
          <a:p>
            <a:r>
              <a:rPr lang="en-US" dirty="0"/>
              <a:t>Enable people to make scientifically informed decisions in their lives</a:t>
            </a:r>
          </a:p>
          <a:p>
            <a:r>
              <a:rPr lang="en-US" dirty="0"/>
              <a:t>Impart the wonder of the world</a:t>
            </a:r>
          </a:p>
          <a:p>
            <a:r>
              <a:rPr lang="en-US" dirty="0"/>
              <a:t>Foster a better understanding how science works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83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CA4B1-30BA-E97C-801A-253BF075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In Conclusion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231BE-805E-1AE1-5AEA-D002A5FAB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Communicate guided by bases for trust in expertise: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Expert explanations and judgments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Debate in scientific community (past and current)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Values central to key judgments</a:t>
            </a:r>
          </a:p>
          <a:p>
            <a:r>
              <a:rPr lang="en-US" sz="2200"/>
              <a:t>Pluralist publics need diverse scientific communities</a:t>
            </a:r>
          </a:p>
          <a:p>
            <a:pPr lvl="1"/>
            <a:r>
              <a:rPr lang="en-US" sz="2200"/>
              <a:t>Shared values are essential to trust.</a:t>
            </a:r>
          </a:p>
          <a:p>
            <a:r>
              <a:rPr lang="en-US" sz="2200"/>
              <a:t>Particular science may not be univocal or universally trustworthy.</a:t>
            </a:r>
          </a:p>
          <a:p>
            <a:pPr lvl="1"/>
            <a:r>
              <a:rPr lang="en-US" sz="2200"/>
              <a:t>And we need to be okay with this.</a:t>
            </a:r>
          </a:p>
          <a:p>
            <a:r>
              <a:rPr lang="en-US" sz="2200"/>
              <a:t>Spaces for genuine interaction can help with all these issues.</a:t>
            </a:r>
          </a:p>
        </p:txBody>
      </p:sp>
    </p:spTree>
    <p:extLst>
      <p:ext uri="{BB962C8B-B14F-4D97-AF65-F5344CB8AC3E}">
        <p14:creationId xmlns:p14="http://schemas.microsoft.com/office/powerpoint/2010/main" val="1409049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7D24-EA8A-3F28-A70E-DEBF4C39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3581399" cy="1216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Thanks!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B0EB3-3163-B5E8-CAEE-0FEE4274A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20" y="2264708"/>
            <a:ext cx="5125269" cy="6278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44989-0771-6332-FE61-233E529B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3429000"/>
            <a:ext cx="3581399" cy="17525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55000"/>
                  </a:schemeClr>
                </a:solidFill>
              </a:rPr>
              <a:t>Questions/comments?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2AA454-C129-7C2C-F33E-15450783F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296" y="3429000"/>
            <a:ext cx="4369675" cy="20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0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E830-D577-0647-8AC6-455E3637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Values in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A1A5-B0DA-2849-8341-B24D28712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(At least) two crucial places for social/ethical values in science: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Values direct the efforts of scientists, framing problems.</a:t>
            </a:r>
          </a:p>
          <a:p>
            <a:pPr marL="1245870" lvl="2" indent="-514350"/>
            <a:r>
              <a:rPr lang="en-US" dirty="0"/>
              <a:t>Are the right range of hypotheses/evidence being considered?</a:t>
            </a:r>
          </a:p>
          <a:p>
            <a:pPr marL="1245870" lvl="2" indent="-514350"/>
            <a:r>
              <a:rPr lang="en-US" dirty="0"/>
              <a:t>Is the framing of the problem good?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Values decide what counts as sufficient evidence.</a:t>
            </a:r>
          </a:p>
          <a:p>
            <a:pPr marL="1245870" lvl="2" indent="-514350"/>
            <a:r>
              <a:rPr lang="en-US" dirty="0"/>
              <a:t>How much uncertainty are we willing to accept?</a:t>
            </a:r>
          </a:p>
          <a:p>
            <a:pPr marL="1245870" lvl="2" indent="-514350"/>
            <a:r>
              <a:rPr lang="en-US" dirty="0"/>
              <a:t>Which errors are more important to avoid, false positives or false negatives?</a:t>
            </a:r>
          </a:p>
          <a:p>
            <a:pPr marL="73152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Additional places:</a:t>
            </a:r>
          </a:p>
          <a:p>
            <a:pPr lvl="1"/>
            <a:r>
              <a:rPr lang="en-US" sz="1800" dirty="0"/>
              <a:t>Methods</a:t>
            </a:r>
          </a:p>
          <a:p>
            <a:pPr lvl="1"/>
            <a:r>
              <a:rPr lang="en-US" sz="1800" dirty="0"/>
              <a:t>Modeling decisions</a:t>
            </a:r>
          </a:p>
          <a:p>
            <a:pPr lvl="1"/>
            <a:r>
              <a:rPr lang="en-US" sz="1800" dirty="0"/>
              <a:t>Use decisions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882E7-9988-C84A-A3D3-E7C75655C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332" y="4602587"/>
            <a:ext cx="1364414" cy="2069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A583E9-EFF2-4542-A2E2-78F9262B2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720" y="4602587"/>
            <a:ext cx="1321503" cy="1986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FDC271-B089-1948-BDBE-94BD335D1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216" y="4592537"/>
            <a:ext cx="1346628" cy="2024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5A5540-7534-D244-B899-E53C5DA6B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285" y="4602587"/>
            <a:ext cx="1328054" cy="2013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ED3FE-AF3B-5C4F-875E-5FE184392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8442" y="4602587"/>
            <a:ext cx="1384479" cy="20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9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F87DE-D3FC-160D-DF1F-1862E88A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Reliable science?</a:t>
            </a:r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65D89A3D-27F0-0ED4-FDDC-9BCC5FB9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9" r="3526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CB6ED-347D-2E72-256A-27D3BEE06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Scientific research is pursued within a community.</a:t>
            </a:r>
          </a:p>
          <a:p>
            <a:pPr lvl="1"/>
            <a:r>
              <a:rPr lang="en-US" sz="2200"/>
              <a:t>Critical </a:t>
            </a:r>
          </a:p>
          <a:p>
            <a:pPr lvl="1"/>
            <a:r>
              <a:rPr lang="en-US" sz="2200"/>
              <a:t>Open to all</a:t>
            </a:r>
          </a:p>
          <a:p>
            <a:pPr lvl="1"/>
            <a:r>
              <a:rPr lang="en-US" sz="2200"/>
              <a:t>Nondogmatic</a:t>
            </a:r>
          </a:p>
          <a:p>
            <a:r>
              <a:rPr lang="en-US" sz="2200"/>
              <a:t>Scientific claims are always revisable in principle.</a:t>
            </a:r>
          </a:p>
          <a:p>
            <a:pPr lvl="1"/>
            <a:r>
              <a:rPr lang="en-US" sz="2200"/>
              <a:t>Empirically based</a:t>
            </a:r>
          </a:p>
          <a:p>
            <a:pPr lvl="1"/>
            <a:r>
              <a:rPr lang="en-US" sz="2200"/>
              <a:t>New methods, evidence, theories possible</a:t>
            </a:r>
          </a:p>
          <a:p>
            <a:pPr lvl="1"/>
            <a:r>
              <a:rPr lang="en-US" sz="2200"/>
              <a:t>Ongoing uncertainty generates reliability</a:t>
            </a:r>
          </a:p>
        </p:txBody>
      </p:sp>
    </p:spTree>
    <p:extLst>
      <p:ext uri="{BB962C8B-B14F-4D97-AF65-F5344CB8AC3E}">
        <p14:creationId xmlns:p14="http://schemas.microsoft.com/office/powerpoint/2010/main" val="219084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61BC9-62F1-AE48-74EC-3701C331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(Some) Goals of Science Communication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in Democracies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FA3F-BCF4-A7E1-8805-9DFEE56C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Inform citizens of important scientific developments</a:t>
            </a:r>
          </a:p>
          <a:p>
            <a:r>
              <a:rPr lang="en-US" dirty="0"/>
              <a:t>Enable citizens to evaluate the decisions of their elected officials on science related policies</a:t>
            </a:r>
          </a:p>
          <a:p>
            <a:r>
              <a:rPr lang="en-US" dirty="0"/>
              <a:t>Encourage public support for science</a:t>
            </a:r>
          </a:p>
          <a:p>
            <a:r>
              <a:rPr lang="en-US" dirty="0"/>
              <a:t>Enable people to make scientifically informed decisions in their lives</a:t>
            </a:r>
          </a:p>
          <a:p>
            <a:r>
              <a:rPr lang="en-US" dirty="0"/>
              <a:t>Impart the wonder of the world</a:t>
            </a:r>
          </a:p>
          <a:p>
            <a:r>
              <a:rPr lang="en-US" dirty="0"/>
              <a:t>Foster a better understanding how science works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5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BE905-ECE8-D3E3-94BF-7A5EAD55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Trust and trustworthiness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B293-C343-C205-8783-0B5A696E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Trust ≠ Reliance </a:t>
            </a:r>
          </a:p>
          <a:p>
            <a:pPr lvl="1"/>
            <a:r>
              <a:rPr lang="en-US" dirty="0"/>
              <a:t>Reliance can just be mechanical </a:t>
            </a:r>
          </a:p>
          <a:p>
            <a:pPr lvl="1"/>
            <a:r>
              <a:rPr lang="en-US" dirty="0"/>
              <a:t>Trust requires a belief in good will towards the trustor</a:t>
            </a:r>
          </a:p>
          <a:p>
            <a:r>
              <a:rPr lang="en-US" dirty="0"/>
              <a:t>Fostering trust could just be manipulative</a:t>
            </a:r>
          </a:p>
          <a:p>
            <a:r>
              <a:rPr lang="en-US" dirty="0"/>
              <a:t>One must also be trustworthy!  </a:t>
            </a:r>
          </a:p>
          <a:p>
            <a:pPr lvl="1"/>
            <a:r>
              <a:rPr lang="en-US" dirty="0"/>
              <a:t>Not just inducing trust</a:t>
            </a:r>
          </a:p>
          <a:p>
            <a:pPr lvl="1"/>
            <a:r>
              <a:rPr lang="en-US" dirty="0"/>
              <a:t>Being deserving of trust</a:t>
            </a:r>
          </a:p>
        </p:txBody>
      </p:sp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3A13C61-083C-DDD1-B9F0-B0F03754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2" y="4880173"/>
            <a:ext cx="3978603" cy="144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EEE90-853E-3100-FA05-0B32D6FF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makes science trustworthy?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65002-EE90-BC80-554B-C382EB6DB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06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0C63F-2B77-5A88-7A42-DA38CFB3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(Some) Reasons for Distrust in Science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56D051-FEA1-2736-9AEC-792A02C67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87120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02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97000-43AF-4225-70AF-C45B86EE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Three Essential Bases for Trust in Science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2E0E041-019A-89C2-5937-9A3BDF005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31335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80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1066</Words>
  <Application>Microsoft Macintosh PowerPoint</Application>
  <PresentationFormat>Widescreen</PresentationFormat>
  <Paragraphs>206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Ethics of Science Communication in Democracies</vt:lpstr>
      <vt:lpstr>Starting Points</vt:lpstr>
      <vt:lpstr>The Importance of Values in Science</vt:lpstr>
      <vt:lpstr>Reliable science?</vt:lpstr>
      <vt:lpstr>(Some) Goals of Science Communication in Democracies</vt:lpstr>
      <vt:lpstr>Trust and trustworthiness</vt:lpstr>
      <vt:lpstr>What makes science trustworthy?</vt:lpstr>
      <vt:lpstr>(Some) Reasons for Distrust in Science</vt:lpstr>
      <vt:lpstr>Three Essential Bases for Trust in Science</vt:lpstr>
      <vt:lpstr>1. The Presence of Expertise</vt:lpstr>
      <vt:lpstr>A Spectrum of Expertise</vt:lpstr>
      <vt:lpstr>Assessing the Presence of Expertise</vt:lpstr>
      <vt:lpstr>2.  Critical and Diverse Scientific Community</vt:lpstr>
      <vt:lpstr>3.  Shared Values</vt:lpstr>
      <vt:lpstr>Limits on Values in Science</vt:lpstr>
      <vt:lpstr>What about consensus?</vt:lpstr>
      <vt:lpstr>In sum</vt:lpstr>
      <vt:lpstr>Implications for Science Communication</vt:lpstr>
      <vt:lpstr>What to communicate?</vt:lpstr>
      <vt:lpstr>Communicating in Practice</vt:lpstr>
      <vt:lpstr>Examples</vt:lpstr>
      <vt:lpstr>Ethics of Science Communication</vt:lpstr>
      <vt:lpstr>(Some) Goals of Science Communication in Democracies</vt:lpstr>
      <vt:lpstr>In Conclusion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and Trust  in Climate Communication</dc:title>
  <dc:creator>Douglas, Heather E.</dc:creator>
  <cp:lastModifiedBy>Douglas, Heather</cp:lastModifiedBy>
  <cp:revision>101</cp:revision>
  <dcterms:created xsi:type="dcterms:W3CDTF">2022-05-12T14:42:33Z</dcterms:created>
  <dcterms:modified xsi:type="dcterms:W3CDTF">2023-12-05T21:08:22Z</dcterms:modified>
</cp:coreProperties>
</file>